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57" r:id="rId6"/>
    <p:sldId id="279" r:id="rId7"/>
    <p:sldId id="280" r:id="rId8"/>
    <p:sldId id="281" r:id="rId9"/>
    <p:sldId id="283" r:id="rId10"/>
    <p:sldId id="282" r:id="rId11"/>
    <p:sldId id="1552" r:id="rId12"/>
    <p:sldId id="284" r:id="rId13"/>
    <p:sldId id="1553" r:id="rId14"/>
    <p:sldId id="1554" r:id="rId15"/>
    <p:sldId id="1556" r:id="rId16"/>
    <p:sldId id="1555" r:id="rId1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244E"/>
    <a:srgbClr val="7A942F"/>
    <a:srgbClr val="00ADBA"/>
    <a:srgbClr val="DBEB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0A1520-FEBD-44F5-B7C0-42C2643671DA}" v="36" dt="2025-10-15T11:53:50.400"/>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6494" autoAdjust="0"/>
  </p:normalViewPr>
  <p:slideViewPr>
    <p:cSldViewPr snapToGrid="0">
      <p:cViewPr varScale="1">
        <p:scale>
          <a:sx n="74" d="100"/>
          <a:sy n="74" d="100"/>
        </p:scale>
        <p:origin x="336" y="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04FF6F-089A-4D4E-93BF-C3F1C05EB59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b-NO"/>
        </a:p>
      </dgm:t>
    </dgm:pt>
    <dgm:pt modelId="{02DF0E28-7F03-47C9-BE2A-3E1C280F7C0C}">
      <dgm:prSet phldrT="[Tekst]" custT="1"/>
      <dgm:spPr>
        <a:solidFill>
          <a:schemeClr val="tx1"/>
        </a:solidFill>
      </dgm:spPr>
      <dgm:t>
        <a:bodyPr anchor="ctr"/>
        <a:lstStyle/>
        <a:p>
          <a:r>
            <a:rPr lang="nb-NO" sz="1050" dirty="0">
              <a:latin typeface="+mn-lt"/>
              <a:ea typeface="Open Sans SemiBold" panose="020B0706030804020204" pitchFamily="34" charset="0"/>
              <a:cs typeface="Open Sans SemiBold" panose="020B0706030804020204" pitchFamily="34" charset="0"/>
            </a:rPr>
            <a:t>Embetsledelse</a:t>
          </a:r>
        </a:p>
      </dgm:t>
    </dgm:pt>
    <dgm:pt modelId="{1D57F6C1-B8A5-4F3C-86C0-7BCFFF6BD330}" type="parTrans" cxnId="{DAD31F30-2C5B-4DE4-98A7-FFEF06D6E47D}">
      <dgm:prSet/>
      <dgm:spPr/>
      <dgm:t>
        <a:bodyPr/>
        <a:lstStyle/>
        <a:p>
          <a:endParaRPr lang="nb-NO"/>
        </a:p>
      </dgm:t>
    </dgm:pt>
    <dgm:pt modelId="{93325594-2B3A-4FF9-A108-C80CAFA939D9}" type="sibTrans" cxnId="{DAD31F30-2C5B-4DE4-98A7-FFEF06D6E47D}">
      <dgm:prSet custT="1"/>
      <dgm:spPr>
        <a:ln>
          <a:solidFill>
            <a:schemeClr val="tx1"/>
          </a:solidFill>
          <a:prstDash val="sysDot"/>
        </a:ln>
      </dgm:spPr>
      <dgm:t>
        <a:bodyPr/>
        <a:lstStyle/>
        <a:p>
          <a:endParaRPr lang="nb-NO"/>
        </a:p>
      </dgm:t>
    </dgm:pt>
    <dgm:pt modelId="{4979C5B7-ED4F-4BC1-9551-65903E80FDE2}" type="asst">
      <dgm:prSet phldrT="[Tekst]" custT="1"/>
      <dgm:spPr>
        <a:solidFill>
          <a:schemeClr val="tx1">
            <a:lumMod val="90000"/>
            <a:lumOff val="10000"/>
          </a:schemeClr>
        </a:solidFill>
      </dgm:spPr>
      <dgm:t>
        <a:bodyPr/>
        <a:lstStyle/>
        <a:p>
          <a:r>
            <a:rPr lang="nb-NO" sz="1050" dirty="0"/>
            <a:t>Statsforvalterens stab</a:t>
          </a:r>
        </a:p>
      </dgm:t>
    </dgm:pt>
    <dgm:pt modelId="{5251EA3F-89EC-4743-A003-15A6A41BAA58}" type="parTrans" cxnId="{1A462818-CF07-49A1-9B17-2C3FAD148D5B}">
      <dgm:prSet/>
      <dgm:spPr/>
      <dgm:t>
        <a:bodyPr/>
        <a:lstStyle/>
        <a:p>
          <a:endParaRPr lang="nb-NO"/>
        </a:p>
      </dgm:t>
    </dgm:pt>
    <dgm:pt modelId="{9A358E67-1699-49A4-A080-64D0AB99AA50}" type="sibTrans" cxnId="{1A462818-CF07-49A1-9B17-2C3FAD148D5B}">
      <dgm:prSet custT="1"/>
      <dgm:spPr>
        <a:ln>
          <a:solidFill>
            <a:schemeClr val="tx1">
              <a:lumMod val="90000"/>
              <a:lumOff val="10000"/>
            </a:schemeClr>
          </a:solidFill>
          <a:prstDash val="sysDot"/>
        </a:ln>
      </dgm:spPr>
      <dgm:t>
        <a:bodyPr/>
        <a:lstStyle/>
        <a:p>
          <a:pPr algn="l"/>
          <a:endParaRPr lang="nb-NO" sz="800" dirty="0"/>
        </a:p>
      </dgm:t>
    </dgm:pt>
    <dgm:pt modelId="{AF9041BD-C952-4B86-A894-89148F6C266A}">
      <dgm:prSet phldrT="[Tekst]" custT="1"/>
      <dgm:spPr>
        <a:solidFill>
          <a:schemeClr val="accent1"/>
        </a:solidFill>
      </dgm:spPr>
      <dgm:t>
        <a:bodyPr/>
        <a:lstStyle/>
        <a:p>
          <a:r>
            <a:rPr lang="nb-NO" sz="1000" dirty="0"/>
            <a:t>Landbruksavdelingen</a:t>
          </a:r>
        </a:p>
      </dgm:t>
    </dgm:pt>
    <dgm:pt modelId="{36C0BA03-B3F1-4EFA-A62F-84B733E6686C}" type="parTrans" cxnId="{A4D874BF-96C6-4A0A-A2CB-17ABAC0E1FBA}">
      <dgm:prSet/>
      <dgm:spPr/>
      <dgm:t>
        <a:bodyPr/>
        <a:lstStyle/>
        <a:p>
          <a:endParaRPr lang="nb-NO"/>
        </a:p>
      </dgm:t>
    </dgm:pt>
    <dgm:pt modelId="{414D6496-57F0-4C69-9D0A-7BCAF1F387C5}" type="sibTrans" cxnId="{A4D874BF-96C6-4A0A-A2CB-17ABAC0E1FBA}">
      <dgm:prSet custT="1"/>
      <dgm:spPr>
        <a:ln>
          <a:prstDash val="sysDot"/>
        </a:ln>
      </dgm:spPr>
      <dgm:t>
        <a:bodyPr/>
        <a:lstStyle/>
        <a:p>
          <a:endParaRPr lang="nb-NO"/>
        </a:p>
      </dgm:t>
    </dgm:pt>
    <dgm:pt modelId="{F249FCF1-CCE9-4FA2-88E8-C45F2F78328C}">
      <dgm:prSet phldrT="[Tekst]" custT="1"/>
      <dgm:spPr>
        <a:solidFill>
          <a:schemeClr val="accent1"/>
        </a:solidFill>
      </dgm:spPr>
      <dgm:t>
        <a:bodyPr/>
        <a:lstStyle/>
        <a:p>
          <a:r>
            <a:rPr lang="nb-NO" sz="1050" dirty="0"/>
            <a:t>Miljøavdelingen</a:t>
          </a:r>
        </a:p>
      </dgm:t>
    </dgm:pt>
    <dgm:pt modelId="{73C78F6B-6131-4677-93E5-E8A94F0D52F0}" type="parTrans" cxnId="{24E74616-6731-4DDD-8C02-723EAF961BC8}">
      <dgm:prSet/>
      <dgm:spPr/>
      <dgm:t>
        <a:bodyPr/>
        <a:lstStyle/>
        <a:p>
          <a:endParaRPr lang="nb-NO"/>
        </a:p>
      </dgm:t>
    </dgm:pt>
    <dgm:pt modelId="{3042B69E-6359-486B-8621-FEE603BF1B9C}" type="sibTrans" cxnId="{24E74616-6731-4DDD-8C02-723EAF961BC8}">
      <dgm:prSet custT="1"/>
      <dgm:spPr>
        <a:ln>
          <a:prstDash val="sysDot"/>
        </a:ln>
      </dgm:spPr>
      <dgm:t>
        <a:bodyPr/>
        <a:lstStyle/>
        <a:p>
          <a:endParaRPr lang="nb-NO"/>
        </a:p>
      </dgm:t>
    </dgm:pt>
    <dgm:pt modelId="{D0344DDC-8F55-4033-A6F4-FD81D681618A}">
      <dgm:prSet phldrT="[Tekst]" custT="1"/>
      <dgm:spPr>
        <a:solidFill>
          <a:schemeClr val="accent1"/>
        </a:solidFill>
      </dgm:spPr>
      <dgm:t>
        <a:bodyPr/>
        <a:lstStyle/>
        <a:p>
          <a:r>
            <a:rPr lang="nb-NO" sz="1000" dirty="0"/>
            <a:t>Oppvekstavdelingen</a:t>
          </a:r>
        </a:p>
      </dgm:t>
    </dgm:pt>
    <dgm:pt modelId="{C629C5F7-014C-465C-9F44-7F7ED9C0D3AC}" type="parTrans" cxnId="{C83345F7-C9D7-4582-AF81-5E52F4A2143B}">
      <dgm:prSet/>
      <dgm:spPr/>
      <dgm:t>
        <a:bodyPr/>
        <a:lstStyle/>
        <a:p>
          <a:endParaRPr lang="nb-NO"/>
        </a:p>
      </dgm:t>
    </dgm:pt>
    <dgm:pt modelId="{016316BA-4626-478F-B619-4F74B90C64FF}" type="sibTrans" cxnId="{C83345F7-C9D7-4582-AF81-5E52F4A2143B}">
      <dgm:prSet custT="1"/>
      <dgm:spPr>
        <a:ln>
          <a:prstDash val="sysDot"/>
        </a:ln>
      </dgm:spPr>
      <dgm:t>
        <a:bodyPr/>
        <a:lstStyle/>
        <a:p>
          <a:endParaRPr lang="nb-NO"/>
        </a:p>
      </dgm:t>
    </dgm:pt>
    <dgm:pt modelId="{B9819CD3-02A0-40A1-B8E6-86EAAEC2805B}" type="asst">
      <dgm:prSet custT="1"/>
      <dgm:spPr>
        <a:solidFill>
          <a:schemeClr val="tx1">
            <a:lumMod val="90000"/>
            <a:lumOff val="10000"/>
          </a:schemeClr>
        </a:solidFill>
      </dgm:spPr>
      <dgm:t>
        <a:bodyPr/>
        <a:lstStyle/>
        <a:p>
          <a:r>
            <a:rPr lang="nb-NO" sz="1050" dirty="0"/>
            <a:t>Administrativ enhet</a:t>
          </a:r>
        </a:p>
      </dgm:t>
    </dgm:pt>
    <dgm:pt modelId="{755A17E0-002C-4D8F-B3AE-45B127348748}" type="parTrans" cxnId="{677E70E9-64CA-471A-BCD2-C53347F72DC7}">
      <dgm:prSet/>
      <dgm:spPr/>
      <dgm:t>
        <a:bodyPr/>
        <a:lstStyle/>
        <a:p>
          <a:endParaRPr lang="nb-NO"/>
        </a:p>
      </dgm:t>
    </dgm:pt>
    <dgm:pt modelId="{9D075618-2A17-4660-A0D9-BDBDC210E676}" type="sibTrans" cxnId="{677E70E9-64CA-471A-BCD2-C53347F72DC7}">
      <dgm:prSet custT="1"/>
      <dgm:spPr>
        <a:ln>
          <a:prstDash val="sysDot"/>
        </a:ln>
      </dgm:spPr>
      <dgm:t>
        <a:bodyPr/>
        <a:lstStyle/>
        <a:p>
          <a:endParaRPr lang="nb-NO"/>
        </a:p>
      </dgm:t>
    </dgm:pt>
    <dgm:pt modelId="{72C476B0-F20A-4EF5-BE1E-2645092B995D}">
      <dgm:prSet custT="1"/>
      <dgm:spPr>
        <a:solidFill>
          <a:schemeClr val="accent1"/>
        </a:solidFill>
      </dgm:spPr>
      <dgm:t>
        <a:bodyPr/>
        <a:lstStyle/>
        <a:p>
          <a:r>
            <a:rPr lang="nb-NO" sz="1050" dirty="0"/>
            <a:t>Helse- og omsorgsavdelingen</a:t>
          </a:r>
        </a:p>
      </dgm:t>
    </dgm:pt>
    <dgm:pt modelId="{502E90F9-E424-48C6-8D41-00118DE56928}" type="parTrans" cxnId="{2651820C-F4E9-4CC4-99A6-F14A52D89E3E}">
      <dgm:prSet/>
      <dgm:spPr/>
      <dgm:t>
        <a:bodyPr/>
        <a:lstStyle/>
        <a:p>
          <a:endParaRPr lang="nb-NO"/>
        </a:p>
      </dgm:t>
    </dgm:pt>
    <dgm:pt modelId="{328CCD12-1967-44E8-ADD3-6F0E8339E938}" type="sibTrans" cxnId="{2651820C-F4E9-4CC4-99A6-F14A52D89E3E}">
      <dgm:prSet custT="1"/>
      <dgm:spPr>
        <a:ln>
          <a:prstDash val="sysDot"/>
        </a:ln>
      </dgm:spPr>
      <dgm:t>
        <a:bodyPr/>
        <a:lstStyle/>
        <a:p>
          <a:endParaRPr lang="nb-NO"/>
        </a:p>
      </dgm:t>
    </dgm:pt>
    <dgm:pt modelId="{B138A119-6A79-4DD2-A846-3768E0A6ED27}">
      <dgm:prSet custT="1"/>
      <dgm:spPr>
        <a:solidFill>
          <a:schemeClr val="accent1"/>
        </a:solidFill>
      </dgm:spPr>
      <dgm:t>
        <a:bodyPr/>
        <a:lstStyle/>
        <a:p>
          <a:r>
            <a:rPr lang="nb-NO" sz="1050" dirty="0"/>
            <a:t>Justis- og vergemålsavdelingen</a:t>
          </a:r>
        </a:p>
      </dgm:t>
    </dgm:pt>
    <dgm:pt modelId="{015048EC-7211-4F3F-85D3-2A8FBA80A4C0}" type="parTrans" cxnId="{1A77F972-16B6-465D-8E40-FF07EF978B30}">
      <dgm:prSet/>
      <dgm:spPr/>
      <dgm:t>
        <a:bodyPr/>
        <a:lstStyle/>
        <a:p>
          <a:endParaRPr lang="nb-NO"/>
        </a:p>
      </dgm:t>
    </dgm:pt>
    <dgm:pt modelId="{61BDAA26-51FE-4348-8011-F8A8FF29D85B}" type="sibTrans" cxnId="{1A77F972-16B6-465D-8E40-FF07EF978B30}">
      <dgm:prSet/>
      <dgm:spPr>
        <a:ln>
          <a:prstDash val="sysDot"/>
        </a:ln>
      </dgm:spPr>
      <dgm:t>
        <a:bodyPr/>
        <a:lstStyle/>
        <a:p>
          <a:endParaRPr lang="nb-NO"/>
        </a:p>
      </dgm:t>
    </dgm:pt>
    <dgm:pt modelId="{68261859-0094-40F8-94B3-305CE5B00023}" type="asst">
      <dgm:prSet custT="1"/>
      <dgm:spPr>
        <a:solidFill>
          <a:schemeClr val="tx2">
            <a:lumMod val="90000"/>
            <a:lumOff val="10000"/>
          </a:schemeClr>
        </a:solidFill>
      </dgm:spPr>
      <dgm:t>
        <a:bodyPr/>
        <a:lstStyle/>
        <a:p>
          <a:r>
            <a:rPr lang="nb-NO" sz="1050" dirty="0"/>
            <a:t>Beredskapsstab</a:t>
          </a:r>
        </a:p>
      </dgm:t>
    </dgm:pt>
    <dgm:pt modelId="{3DAA5710-DBC0-454E-B612-E97C0C54E736}" type="parTrans" cxnId="{A9292574-4F6A-4B4C-A8AA-EE93CB46EB13}">
      <dgm:prSet/>
      <dgm:spPr/>
      <dgm:t>
        <a:bodyPr/>
        <a:lstStyle/>
        <a:p>
          <a:endParaRPr lang="nb-NO"/>
        </a:p>
      </dgm:t>
    </dgm:pt>
    <dgm:pt modelId="{394AFC54-1D04-4D95-BB8A-E05E821CFF9D}" type="sibTrans" cxnId="{A9292574-4F6A-4B4C-A8AA-EE93CB46EB13}">
      <dgm:prSet/>
      <dgm:spPr/>
      <dgm:t>
        <a:bodyPr/>
        <a:lstStyle/>
        <a:p>
          <a:endParaRPr lang="nb-NO"/>
        </a:p>
      </dgm:t>
    </dgm:pt>
    <dgm:pt modelId="{308E7787-AEAE-47E6-B319-F46DBE97B87E}" type="pres">
      <dgm:prSet presAssocID="{CA04FF6F-089A-4D4E-93BF-C3F1C05EB59D}" presName="hierChild1" presStyleCnt="0">
        <dgm:presLayoutVars>
          <dgm:orgChart val="1"/>
          <dgm:chPref val="1"/>
          <dgm:dir/>
          <dgm:animOne val="branch"/>
          <dgm:animLvl val="lvl"/>
          <dgm:resizeHandles/>
        </dgm:presLayoutVars>
      </dgm:prSet>
      <dgm:spPr/>
    </dgm:pt>
    <dgm:pt modelId="{FD0963BC-344E-4AFA-B977-2DA25A174079}" type="pres">
      <dgm:prSet presAssocID="{02DF0E28-7F03-47C9-BE2A-3E1C280F7C0C}" presName="hierRoot1" presStyleCnt="0">
        <dgm:presLayoutVars>
          <dgm:hierBranch val="init"/>
        </dgm:presLayoutVars>
      </dgm:prSet>
      <dgm:spPr/>
    </dgm:pt>
    <dgm:pt modelId="{EFF44B3D-10D2-44A7-9380-403B7B9C901C}" type="pres">
      <dgm:prSet presAssocID="{02DF0E28-7F03-47C9-BE2A-3E1C280F7C0C}" presName="rootComposite1" presStyleCnt="0"/>
      <dgm:spPr/>
    </dgm:pt>
    <dgm:pt modelId="{E620FDF0-98E2-445C-A058-C1E52CB4FE8C}" type="pres">
      <dgm:prSet presAssocID="{02DF0E28-7F03-47C9-BE2A-3E1C280F7C0C}" presName="rootText1" presStyleLbl="node0" presStyleIdx="0" presStyleCnt="1" custScaleX="159168" custScaleY="66232">
        <dgm:presLayoutVars>
          <dgm:chPref val="3"/>
        </dgm:presLayoutVars>
      </dgm:prSet>
      <dgm:spPr/>
    </dgm:pt>
    <dgm:pt modelId="{48938E39-B82D-4BAA-9C2D-AC615B083773}" type="pres">
      <dgm:prSet presAssocID="{02DF0E28-7F03-47C9-BE2A-3E1C280F7C0C}" presName="rootConnector1" presStyleLbl="node1" presStyleIdx="0" presStyleCnt="0"/>
      <dgm:spPr/>
    </dgm:pt>
    <dgm:pt modelId="{3EA867F1-AC1B-459B-80F7-AEB6AB13D79D}" type="pres">
      <dgm:prSet presAssocID="{02DF0E28-7F03-47C9-BE2A-3E1C280F7C0C}" presName="hierChild2" presStyleCnt="0"/>
      <dgm:spPr/>
    </dgm:pt>
    <dgm:pt modelId="{E6EA9A81-E724-450C-A319-67A2806CFCDB}" type="pres">
      <dgm:prSet presAssocID="{36C0BA03-B3F1-4EFA-A62F-84B733E6686C}" presName="Name37" presStyleLbl="parChTrans1D2" presStyleIdx="0" presStyleCnt="8"/>
      <dgm:spPr/>
    </dgm:pt>
    <dgm:pt modelId="{D36DBCFD-5683-48F7-A318-5919B4766BDF}" type="pres">
      <dgm:prSet presAssocID="{AF9041BD-C952-4B86-A894-89148F6C266A}" presName="hierRoot2" presStyleCnt="0">
        <dgm:presLayoutVars>
          <dgm:hierBranch val="init"/>
        </dgm:presLayoutVars>
      </dgm:prSet>
      <dgm:spPr/>
    </dgm:pt>
    <dgm:pt modelId="{EF1C7893-7984-416E-8D5C-9008C7B6F879}" type="pres">
      <dgm:prSet presAssocID="{AF9041BD-C952-4B86-A894-89148F6C266A}" presName="rootComposite" presStyleCnt="0"/>
      <dgm:spPr/>
    </dgm:pt>
    <dgm:pt modelId="{909C95B6-E601-4D07-A8B9-4253AA4B192F}" type="pres">
      <dgm:prSet presAssocID="{AF9041BD-C952-4B86-A894-89148F6C266A}" presName="rootText" presStyleLbl="node2" presStyleIdx="0" presStyleCnt="5">
        <dgm:presLayoutVars>
          <dgm:chPref val="3"/>
        </dgm:presLayoutVars>
      </dgm:prSet>
      <dgm:spPr/>
    </dgm:pt>
    <dgm:pt modelId="{AE4389E1-B609-4079-BE33-9ECB31A0F409}" type="pres">
      <dgm:prSet presAssocID="{AF9041BD-C952-4B86-A894-89148F6C266A}" presName="rootConnector" presStyleLbl="node2" presStyleIdx="0" presStyleCnt="5"/>
      <dgm:spPr/>
    </dgm:pt>
    <dgm:pt modelId="{F68195F7-5F61-4FF3-84AD-DB2175C0DE5C}" type="pres">
      <dgm:prSet presAssocID="{AF9041BD-C952-4B86-A894-89148F6C266A}" presName="hierChild4" presStyleCnt="0"/>
      <dgm:spPr/>
    </dgm:pt>
    <dgm:pt modelId="{891ADEE0-7E88-4807-B2F2-F8F263D04E4C}" type="pres">
      <dgm:prSet presAssocID="{AF9041BD-C952-4B86-A894-89148F6C266A}" presName="hierChild5" presStyleCnt="0"/>
      <dgm:spPr/>
    </dgm:pt>
    <dgm:pt modelId="{8F425968-B942-43F4-A543-704E39F772DB}" type="pres">
      <dgm:prSet presAssocID="{73C78F6B-6131-4677-93E5-E8A94F0D52F0}" presName="Name37" presStyleLbl="parChTrans1D2" presStyleIdx="1" presStyleCnt="8"/>
      <dgm:spPr/>
    </dgm:pt>
    <dgm:pt modelId="{13CD0F20-8247-4ABA-8498-83920108F9EC}" type="pres">
      <dgm:prSet presAssocID="{F249FCF1-CCE9-4FA2-88E8-C45F2F78328C}" presName="hierRoot2" presStyleCnt="0">
        <dgm:presLayoutVars>
          <dgm:hierBranch val="init"/>
        </dgm:presLayoutVars>
      </dgm:prSet>
      <dgm:spPr/>
    </dgm:pt>
    <dgm:pt modelId="{EDED72D4-53A4-483E-B74A-DFE3360C7561}" type="pres">
      <dgm:prSet presAssocID="{F249FCF1-CCE9-4FA2-88E8-C45F2F78328C}" presName="rootComposite" presStyleCnt="0"/>
      <dgm:spPr/>
    </dgm:pt>
    <dgm:pt modelId="{CDDA0DEA-00AB-4476-B1F6-F3D5C4F5B05A}" type="pres">
      <dgm:prSet presAssocID="{F249FCF1-CCE9-4FA2-88E8-C45F2F78328C}" presName="rootText" presStyleLbl="node2" presStyleIdx="1" presStyleCnt="5">
        <dgm:presLayoutVars>
          <dgm:chPref val="3"/>
        </dgm:presLayoutVars>
      </dgm:prSet>
      <dgm:spPr/>
    </dgm:pt>
    <dgm:pt modelId="{7A59863C-2861-4554-B51D-123C8AA5A637}" type="pres">
      <dgm:prSet presAssocID="{F249FCF1-CCE9-4FA2-88E8-C45F2F78328C}" presName="rootConnector" presStyleLbl="node2" presStyleIdx="1" presStyleCnt="5"/>
      <dgm:spPr/>
    </dgm:pt>
    <dgm:pt modelId="{FF001A87-F164-47F4-983B-1BC94792FCE0}" type="pres">
      <dgm:prSet presAssocID="{F249FCF1-CCE9-4FA2-88E8-C45F2F78328C}" presName="hierChild4" presStyleCnt="0"/>
      <dgm:spPr/>
    </dgm:pt>
    <dgm:pt modelId="{EDF5DEF2-CEAB-4E1C-926E-B5C4B2E3A01E}" type="pres">
      <dgm:prSet presAssocID="{F249FCF1-CCE9-4FA2-88E8-C45F2F78328C}" presName="hierChild5" presStyleCnt="0"/>
      <dgm:spPr/>
    </dgm:pt>
    <dgm:pt modelId="{A4D2AA33-7E72-42B5-BA88-4C152AA9643A}" type="pres">
      <dgm:prSet presAssocID="{C629C5F7-014C-465C-9F44-7F7ED9C0D3AC}" presName="Name37" presStyleLbl="parChTrans1D2" presStyleIdx="2" presStyleCnt="8"/>
      <dgm:spPr/>
    </dgm:pt>
    <dgm:pt modelId="{0DDC8D17-33FB-40B6-B1F4-2826978B0B74}" type="pres">
      <dgm:prSet presAssocID="{D0344DDC-8F55-4033-A6F4-FD81D681618A}" presName="hierRoot2" presStyleCnt="0">
        <dgm:presLayoutVars>
          <dgm:hierBranch val="init"/>
        </dgm:presLayoutVars>
      </dgm:prSet>
      <dgm:spPr/>
    </dgm:pt>
    <dgm:pt modelId="{E70B74BB-CD08-4EFB-811F-57313412163C}" type="pres">
      <dgm:prSet presAssocID="{D0344DDC-8F55-4033-A6F4-FD81D681618A}" presName="rootComposite" presStyleCnt="0"/>
      <dgm:spPr/>
    </dgm:pt>
    <dgm:pt modelId="{111B72F2-6D3E-4A9C-A953-9ECE5CECD5F6}" type="pres">
      <dgm:prSet presAssocID="{D0344DDC-8F55-4033-A6F4-FD81D681618A}" presName="rootText" presStyleLbl="node2" presStyleIdx="2" presStyleCnt="5">
        <dgm:presLayoutVars>
          <dgm:chPref val="3"/>
        </dgm:presLayoutVars>
      </dgm:prSet>
      <dgm:spPr/>
    </dgm:pt>
    <dgm:pt modelId="{B0F3984F-6014-4942-85E2-FDA6A38EFAE1}" type="pres">
      <dgm:prSet presAssocID="{D0344DDC-8F55-4033-A6F4-FD81D681618A}" presName="rootConnector" presStyleLbl="node2" presStyleIdx="2" presStyleCnt="5"/>
      <dgm:spPr/>
    </dgm:pt>
    <dgm:pt modelId="{089CF33F-B4E6-4691-A461-4775C17C5091}" type="pres">
      <dgm:prSet presAssocID="{D0344DDC-8F55-4033-A6F4-FD81D681618A}" presName="hierChild4" presStyleCnt="0"/>
      <dgm:spPr/>
    </dgm:pt>
    <dgm:pt modelId="{6FC0899E-FD0A-4605-A5B8-4E6EC9982DBE}" type="pres">
      <dgm:prSet presAssocID="{D0344DDC-8F55-4033-A6F4-FD81D681618A}" presName="hierChild5" presStyleCnt="0"/>
      <dgm:spPr/>
    </dgm:pt>
    <dgm:pt modelId="{4FB51C5A-593C-4139-847D-4859BD95A570}" type="pres">
      <dgm:prSet presAssocID="{502E90F9-E424-48C6-8D41-00118DE56928}" presName="Name37" presStyleLbl="parChTrans1D2" presStyleIdx="3" presStyleCnt="8"/>
      <dgm:spPr/>
    </dgm:pt>
    <dgm:pt modelId="{702B7946-E4EC-4F8B-8AF1-ABF50E4FB5A9}" type="pres">
      <dgm:prSet presAssocID="{72C476B0-F20A-4EF5-BE1E-2645092B995D}" presName="hierRoot2" presStyleCnt="0">
        <dgm:presLayoutVars>
          <dgm:hierBranch val="init"/>
        </dgm:presLayoutVars>
      </dgm:prSet>
      <dgm:spPr/>
    </dgm:pt>
    <dgm:pt modelId="{01A242B2-8350-4358-A277-E5523D509CA4}" type="pres">
      <dgm:prSet presAssocID="{72C476B0-F20A-4EF5-BE1E-2645092B995D}" presName="rootComposite" presStyleCnt="0"/>
      <dgm:spPr/>
    </dgm:pt>
    <dgm:pt modelId="{659292F3-2B21-4827-9546-D01800201700}" type="pres">
      <dgm:prSet presAssocID="{72C476B0-F20A-4EF5-BE1E-2645092B995D}" presName="rootText" presStyleLbl="node2" presStyleIdx="3" presStyleCnt="5">
        <dgm:presLayoutVars>
          <dgm:chPref val="3"/>
        </dgm:presLayoutVars>
      </dgm:prSet>
      <dgm:spPr/>
    </dgm:pt>
    <dgm:pt modelId="{7DC5A37F-945F-478E-874B-4E751415A05D}" type="pres">
      <dgm:prSet presAssocID="{72C476B0-F20A-4EF5-BE1E-2645092B995D}" presName="rootConnector" presStyleLbl="node2" presStyleIdx="3" presStyleCnt="5"/>
      <dgm:spPr/>
    </dgm:pt>
    <dgm:pt modelId="{F94F0064-9D7E-4453-8DBA-355B414DC0C4}" type="pres">
      <dgm:prSet presAssocID="{72C476B0-F20A-4EF5-BE1E-2645092B995D}" presName="hierChild4" presStyleCnt="0"/>
      <dgm:spPr/>
    </dgm:pt>
    <dgm:pt modelId="{A4BE0B9C-5C77-4B3B-8EDC-A0DC1EBC10EA}" type="pres">
      <dgm:prSet presAssocID="{72C476B0-F20A-4EF5-BE1E-2645092B995D}" presName="hierChild5" presStyleCnt="0"/>
      <dgm:spPr/>
    </dgm:pt>
    <dgm:pt modelId="{12FB4873-6B2B-45AF-BF6F-B9971B632CF3}" type="pres">
      <dgm:prSet presAssocID="{015048EC-7211-4F3F-85D3-2A8FBA80A4C0}" presName="Name37" presStyleLbl="parChTrans1D2" presStyleIdx="4" presStyleCnt="8"/>
      <dgm:spPr/>
    </dgm:pt>
    <dgm:pt modelId="{1DCA4219-3BCC-42B2-A7E1-9F1A0035183C}" type="pres">
      <dgm:prSet presAssocID="{B138A119-6A79-4DD2-A846-3768E0A6ED27}" presName="hierRoot2" presStyleCnt="0">
        <dgm:presLayoutVars>
          <dgm:hierBranch val="init"/>
        </dgm:presLayoutVars>
      </dgm:prSet>
      <dgm:spPr/>
    </dgm:pt>
    <dgm:pt modelId="{0A0A22A3-0030-4F59-AA0C-ACF32651F75E}" type="pres">
      <dgm:prSet presAssocID="{B138A119-6A79-4DD2-A846-3768E0A6ED27}" presName="rootComposite" presStyleCnt="0"/>
      <dgm:spPr/>
    </dgm:pt>
    <dgm:pt modelId="{AC8D6E1D-9DDA-40FF-98C0-9DE0A1663417}" type="pres">
      <dgm:prSet presAssocID="{B138A119-6A79-4DD2-A846-3768E0A6ED27}" presName="rootText" presStyleLbl="node2" presStyleIdx="4" presStyleCnt="5">
        <dgm:presLayoutVars>
          <dgm:chPref val="3"/>
        </dgm:presLayoutVars>
      </dgm:prSet>
      <dgm:spPr/>
    </dgm:pt>
    <dgm:pt modelId="{F42F21AF-77E6-4C77-B028-0A93254097F5}" type="pres">
      <dgm:prSet presAssocID="{B138A119-6A79-4DD2-A846-3768E0A6ED27}" presName="rootConnector" presStyleLbl="node2" presStyleIdx="4" presStyleCnt="5"/>
      <dgm:spPr/>
    </dgm:pt>
    <dgm:pt modelId="{C386CC39-F35C-4312-9D74-E87BB518E54C}" type="pres">
      <dgm:prSet presAssocID="{B138A119-6A79-4DD2-A846-3768E0A6ED27}" presName="hierChild4" presStyleCnt="0"/>
      <dgm:spPr/>
    </dgm:pt>
    <dgm:pt modelId="{F7031164-559C-4D58-B794-70A4AAF0DD4E}" type="pres">
      <dgm:prSet presAssocID="{B138A119-6A79-4DD2-A846-3768E0A6ED27}" presName="hierChild5" presStyleCnt="0"/>
      <dgm:spPr/>
    </dgm:pt>
    <dgm:pt modelId="{0D12B508-1CD4-4C9C-8EEA-0560C19CD9EC}" type="pres">
      <dgm:prSet presAssocID="{02DF0E28-7F03-47C9-BE2A-3E1C280F7C0C}" presName="hierChild3" presStyleCnt="0"/>
      <dgm:spPr/>
    </dgm:pt>
    <dgm:pt modelId="{69296D94-1EBA-4052-9436-0A0E51B6D6E6}" type="pres">
      <dgm:prSet presAssocID="{5251EA3F-89EC-4743-A003-15A6A41BAA58}" presName="Name111" presStyleLbl="parChTrans1D2" presStyleIdx="5" presStyleCnt="8"/>
      <dgm:spPr/>
    </dgm:pt>
    <dgm:pt modelId="{90135FBA-A35F-42BE-84BA-AEAD3D7DB65E}" type="pres">
      <dgm:prSet presAssocID="{4979C5B7-ED4F-4BC1-9551-65903E80FDE2}" presName="hierRoot3" presStyleCnt="0">
        <dgm:presLayoutVars>
          <dgm:hierBranch val="init"/>
        </dgm:presLayoutVars>
      </dgm:prSet>
      <dgm:spPr/>
    </dgm:pt>
    <dgm:pt modelId="{6829639A-72D2-43EE-9E60-8BD901D79FE9}" type="pres">
      <dgm:prSet presAssocID="{4979C5B7-ED4F-4BC1-9551-65903E80FDE2}" presName="rootComposite3" presStyleCnt="0"/>
      <dgm:spPr/>
    </dgm:pt>
    <dgm:pt modelId="{7D1CE52B-6125-4CAE-B58D-0204E7AEA1B6}" type="pres">
      <dgm:prSet presAssocID="{4979C5B7-ED4F-4BC1-9551-65903E80FDE2}" presName="rootText3" presStyleLbl="asst1" presStyleIdx="0" presStyleCnt="3" custScaleX="98759" custScaleY="73587" custLinFactNeighborY="-3440">
        <dgm:presLayoutVars>
          <dgm:chPref val="3"/>
        </dgm:presLayoutVars>
      </dgm:prSet>
      <dgm:spPr/>
    </dgm:pt>
    <dgm:pt modelId="{22931169-4821-442F-ACFF-23A8E905F159}" type="pres">
      <dgm:prSet presAssocID="{4979C5B7-ED4F-4BC1-9551-65903E80FDE2}" presName="rootConnector3" presStyleLbl="asst1" presStyleIdx="0" presStyleCnt="3"/>
      <dgm:spPr/>
    </dgm:pt>
    <dgm:pt modelId="{25DD0AD7-4E6B-46A7-944F-493F36BF60DE}" type="pres">
      <dgm:prSet presAssocID="{4979C5B7-ED4F-4BC1-9551-65903E80FDE2}" presName="hierChild6" presStyleCnt="0"/>
      <dgm:spPr/>
    </dgm:pt>
    <dgm:pt modelId="{AB2B458E-62E8-44EA-9DAE-2382780D2130}" type="pres">
      <dgm:prSet presAssocID="{4979C5B7-ED4F-4BC1-9551-65903E80FDE2}" presName="hierChild7" presStyleCnt="0"/>
      <dgm:spPr/>
    </dgm:pt>
    <dgm:pt modelId="{0ED0B8EB-9AF0-407A-886D-E3939D0ACAFD}" type="pres">
      <dgm:prSet presAssocID="{3DAA5710-DBC0-454E-B612-E97C0C54E736}" presName="Name111" presStyleLbl="parChTrans1D2" presStyleIdx="6" presStyleCnt="8"/>
      <dgm:spPr/>
    </dgm:pt>
    <dgm:pt modelId="{7C76D62F-B6C2-4A60-8882-75A9591ABFA1}" type="pres">
      <dgm:prSet presAssocID="{68261859-0094-40F8-94B3-305CE5B00023}" presName="hierRoot3" presStyleCnt="0">
        <dgm:presLayoutVars>
          <dgm:hierBranch val="init"/>
        </dgm:presLayoutVars>
      </dgm:prSet>
      <dgm:spPr/>
    </dgm:pt>
    <dgm:pt modelId="{3AFA25A0-49C1-4281-A19D-2DE91D651306}" type="pres">
      <dgm:prSet presAssocID="{68261859-0094-40F8-94B3-305CE5B00023}" presName="rootComposite3" presStyleCnt="0"/>
      <dgm:spPr/>
    </dgm:pt>
    <dgm:pt modelId="{E1234EEA-E778-448E-AD3E-C8F4C1B7A224}" type="pres">
      <dgm:prSet presAssocID="{68261859-0094-40F8-94B3-305CE5B00023}" presName="rootText3" presStyleLbl="asst1" presStyleIdx="1" presStyleCnt="3" custScaleY="71938">
        <dgm:presLayoutVars>
          <dgm:chPref val="3"/>
        </dgm:presLayoutVars>
      </dgm:prSet>
      <dgm:spPr/>
    </dgm:pt>
    <dgm:pt modelId="{722F0583-CC3E-499F-9C2F-F981ED3053E0}" type="pres">
      <dgm:prSet presAssocID="{68261859-0094-40F8-94B3-305CE5B00023}" presName="rootConnector3" presStyleLbl="asst1" presStyleIdx="1" presStyleCnt="3"/>
      <dgm:spPr/>
    </dgm:pt>
    <dgm:pt modelId="{F77BBD0E-6280-49B9-B3D8-438B7EBE0304}" type="pres">
      <dgm:prSet presAssocID="{68261859-0094-40F8-94B3-305CE5B00023}" presName="hierChild6" presStyleCnt="0"/>
      <dgm:spPr/>
    </dgm:pt>
    <dgm:pt modelId="{9BE50DE9-3D98-46AC-83A3-29C8E050873F}" type="pres">
      <dgm:prSet presAssocID="{68261859-0094-40F8-94B3-305CE5B00023}" presName="hierChild7" presStyleCnt="0"/>
      <dgm:spPr/>
    </dgm:pt>
    <dgm:pt modelId="{5D40459F-5C50-401D-84C7-174C86CC711B}" type="pres">
      <dgm:prSet presAssocID="{755A17E0-002C-4D8F-B3AE-45B127348748}" presName="Name111" presStyleLbl="parChTrans1D2" presStyleIdx="7" presStyleCnt="8"/>
      <dgm:spPr/>
    </dgm:pt>
    <dgm:pt modelId="{33109E18-10ED-449E-8AF1-AFA7926EC76C}" type="pres">
      <dgm:prSet presAssocID="{B9819CD3-02A0-40A1-B8E6-86EAAEC2805B}" presName="hierRoot3" presStyleCnt="0">
        <dgm:presLayoutVars>
          <dgm:hierBranch val="init"/>
        </dgm:presLayoutVars>
      </dgm:prSet>
      <dgm:spPr/>
    </dgm:pt>
    <dgm:pt modelId="{2E8107D1-A4C7-45C8-9823-DD237CAAE00D}" type="pres">
      <dgm:prSet presAssocID="{B9819CD3-02A0-40A1-B8E6-86EAAEC2805B}" presName="rootComposite3" presStyleCnt="0"/>
      <dgm:spPr/>
    </dgm:pt>
    <dgm:pt modelId="{C32C0C48-A0F3-41D4-8BB6-B6566DFE356D}" type="pres">
      <dgm:prSet presAssocID="{B9819CD3-02A0-40A1-B8E6-86EAAEC2805B}" presName="rootText3" presStyleLbl="asst1" presStyleIdx="2" presStyleCnt="3" custScaleX="99207" custScaleY="73505" custLinFactNeighborX="430" custLinFactNeighborY="-2580">
        <dgm:presLayoutVars>
          <dgm:chPref val="3"/>
        </dgm:presLayoutVars>
      </dgm:prSet>
      <dgm:spPr/>
    </dgm:pt>
    <dgm:pt modelId="{39C47DDF-2D67-457A-AEF7-B557588DEC75}" type="pres">
      <dgm:prSet presAssocID="{B9819CD3-02A0-40A1-B8E6-86EAAEC2805B}" presName="rootConnector3" presStyleLbl="asst1" presStyleIdx="2" presStyleCnt="3"/>
      <dgm:spPr/>
    </dgm:pt>
    <dgm:pt modelId="{C00B2DCA-FBEE-4BA3-BE0F-7B359A81793A}" type="pres">
      <dgm:prSet presAssocID="{B9819CD3-02A0-40A1-B8E6-86EAAEC2805B}" presName="hierChild6" presStyleCnt="0"/>
      <dgm:spPr/>
    </dgm:pt>
    <dgm:pt modelId="{8D3336D3-7688-4496-8AFD-C72CD7F35A37}" type="pres">
      <dgm:prSet presAssocID="{B9819CD3-02A0-40A1-B8E6-86EAAEC2805B}" presName="hierChild7" presStyleCnt="0"/>
      <dgm:spPr/>
    </dgm:pt>
  </dgm:ptLst>
  <dgm:cxnLst>
    <dgm:cxn modelId="{4C2D2006-F8B7-4480-9438-D7185AED68F1}" type="presOf" srcId="{36C0BA03-B3F1-4EFA-A62F-84B733E6686C}" destId="{E6EA9A81-E724-450C-A319-67A2806CFCDB}" srcOrd="0" destOrd="0" presId="urn:microsoft.com/office/officeart/2005/8/layout/orgChart1"/>
    <dgm:cxn modelId="{2651820C-F4E9-4CC4-99A6-F14A52D89E3E}" srcId="{02DF0E28-7F03-47C9-BE2A-3E1C280F7C0C}" destId="{72C476B0-F20A-4EF5-BE1E-2645092B995D}" srcOrd="6" destOrd="0" parTransId="{502E90F9-E424-48C6-8D41-00118DE56928}" sibTransId="{328CCD12-1967-44E8-ADD3-6F0E8339E938}"/>
    <dgm:cxn modelId="{24E74616-6731-4DDD-8C02-723EAF961BC8}" srcId="{02DF0E28-7F03-47C9-BE2A-3E1C280F7C0C}" destId="{F249FCF1-CCE9-4FA2-88E8-C45F2F78328C}" srcOrd="4" destOrd="0" parTransId="{73C78F6B-6131-4677-93E5-E8A94F0D52F0}" sibTransId="{3042B69E-6359-486B-8621-FEE603BF1B9C}"/>
    <dgm:cxn modelId="{1A462818-CF07-49A1-9B17-2C3FAD148D5B}" srcId="{02DF0E28-7F03-47C9-BE2A-3E1C280F7C0C}" destId="{4979C5B7-ED4F-4BC1-9551-65903E80FDE2}" srcOrd="0" destOrd="0" parTransId="{5251EA3F-89EC-4743-A003-15A6A41BAA58}" sibTransId="{9A358E67-1699-49A4-A080-64D0AB99AA50}"/>
    <dgm:cxn modelId="{22BAE21A-6796-464A-9364-1B393A6F1353}" type="presOf" srcId="{68261859-0094-40F8-94B3-305CE5B00023}" destId="{E1234EEA-E778-448E-AD3E-C8F4C1B7A224}" srcOrd="0" destOrd="0" presId="urn:microsoft.com/office/officeart/2005/8/layout/orgChart1"/>
    <dgm:cxn modelId="{AD638D1B-B8A9-4FCD-A679-E09468763EC9}" type="presOf" srcId="{F249FCF1-CCE9-4FA2-88E8-C45F2F78328C}" destId="{CDDA0DEA-00AB-4476-B1F6-F3D5C4F5B05A}" srcOrd="0" destOrd="0" presId="urn:microsoft.com/office/officeart/2005/8/layout/orgChart1"/>
    <dgm:cxn modelId="{AE7D0A1F-B938-4737-A4C1-F9753A11F623}" type="presOf" srcId="{C629C5F7-014C-465C-9F44-7F7ED9C0D3AC}" destId="{A4D2AA33-7E72-42B5-BA88-4C152AA9643A}" srcOrd="0" destOrd="0" presId="urn:microsoft.com/office/officeart/2005/8/layout/orgChart1"/>
    <dgm:cxn modelId="{33C23F23-37D5-477A-9A1C-E5F90A3BAFC4}" type="presOf" srcId="{72C476B0-F20A-4EF5-BE1E-2645092B995D}" destId="{7DC5A37F-945F-478E-874B-4E751415A05D}" srcOrd="1" destOrd="0" presId="urn:microsoft.com/office/officeart/2005/8/layout/orgChart1"/>
    <dgm:cxn modelId="{DAD31F30-2C5B-4DE4-98A7-FFEF06D6E47D}" srcId="{CA04FF6F-089A-4D4E-93BF-C3F1C05EB59D}" destId="{02DF0E28-7F03-47C9-BE2A-3E1C280F7C0C}" srcOrd="0" destOrd="0" parTransId="{1D57F6C1-B8A5-4F3C-86C0-7BCFFF6BD330}" sibTransId="{93325594-2B3A-4FF9-A108-C80CAFA939D9}"/>
    <dgm:cxn modelId="{72AD1333-A50C-4494-BF5F-3A5C396B98C1}" type="presOf" srcId="{4979C5B7-ED4F-4BC1-9551-65903E80FDE2}" destId="{7D1CE52B-6125-4CAE-B58D-0204E7AEA1B6}" srcOrd="0" destOrd="0" presId="urn:microsoft.com/office/officeart/2005/8/layout/orgChart1"/>
    <dgm:cxn modelId="{98291733-CD07-47A1-AA44-18E16E109D85}" type="presOf" srcId="{73C78F6B-6131-4677-93E5-E8A94F0D52F0}" destId="{8F425968-B942-43F4-A543-704E39F772DB}" srcOrd="0" destOrd="0" presId="urn:microsoft.com/office/officeart/2005/8/layout/orgChart1"/>
    <dgm:cxn modelId="{04CD4662-0504-437C-BFF9-5AE332A13DBE}" type="presOf" srcId="{B9819CD3-02A0-40A1-B8E6-86EAAEC2805B}" destId="{C32C0C48-A0F3-41D4-8BB6-B6566DFE356D}" srcOrd="0" destOrd="0" presId="urn:microsoft.com/office/officeart/2005/8/layout/orgChart1"/>
    <dgm:cxn modelId="{A61AA970-3772-455E-991E-BA3A7DC3BCE2}" type="presOf" srcId="{AF9041BD-C952-4B86-A894-89148F6C266A}" destId="{909C95B6-E601-4D07-A8B9-4253AA4B192F}" srcOrd="0" destOrd="0" presId="urn:microsoft.com/office/officeart/2005/8/layout/orgChart1"/>
    <dgm:cxn modelId="{41E2CB51-9E3D-4A4E-8F4B-9245A7E5EE77}" type="presOf" srcId="{02DF0E28-7F03-47C9-BE2A-3E1C280F7C0C}" destId="{E620FDF0-98E2-445C-A058-C1E52CB4FE8C}" srcOrd="0" destOrd="0" presId="urn:microsoft.com/office/officeart/2005/8/layout/orgChart1"/>
    <dgm:cxn modelId="{1A77F972-16B6-465D-8E40-FF07EF978B30}" srcId="{02DF0E28-7F03-47C9-BE2A-3E1C280F7C0C}" destId="{B138A119-6A79-4DD2-A846-3768E0A6ED27}" srcOrd="7" destOrd="0" parTransId="{015048EC-7211-4F3F-85D3-2A8FBA80A4C0}" sibTransId="{61BDAA26-51FE-4348-8011-F8A8FF29D85B}"/>
    <dgm:cxn modelId="{57500674-C5A3-4D4A-A731-B457B1E20C9A}" type="presOf" srcId="{3DAA5710-DBC0-454E-B612-E97C0C54E736}" destId="{0ED0B8EB-9AF0-407A-886D-E3939D0ACAFD}" srcOrd="0" destOrd="0" presId="urn:microsoft.com/office/officeart/2005/8/layout/orgChart1"/>
    <dgm:cxn modelId="{A9292574-4F6A-4B4C-A8AA-EE93CB46EB13}" srcId="{02DF0E28-7F03-47C9-BE2A-3E1C280F7C0C}" destId="{68261859-0094-40F8-94B3-305CE5B00023}" srcOrd="1" destOrd="0" parTransId="{3DAA5710-DBC0-454E-B612-E97C0C54E736}" sibTransId="{394AFC54-1D04-4D95-BB8A-E05E821CFF9D}"/>
    <dgm:cxn modelId="{BE855884-C70F-4656-AC00-FB4094ED5407}" type="presOf" srcId="{B138A119-6A79-4DD2-A846-3768E0A6ED27}" destId="{F42F21AF-77E6-4C77-B028-0A93254097F5}" srcOrd="1" destOrd="0" presId="urn:microsoft.com/office/officeart/2005/8/layout/orgChart1"/>
    <dgm:cxn modelId="{0DBCCB86-860F-4711-ADC4-7405A8F40930}" type="presOf" srcId="{502E90F9-E424-48C6-8D41-00118DE56928}" destId="{4FB51C5A-593C-4139-847D-4859BD95A570}" srcOrd="0" destOrd="0" presId="urn:microsoft.com/office/officeart/2005/8/layout/orgChart1"/>
    <dgm:cxn modelId="{082ED48F-4A02-4D48-A858-6BADF8455318}" type="presOf" srcId="{4979C5B7-ED4F-4BC1-9551-65903E80FDE2}" destId="{22931169-4821-442F-ACFF-23A8E905F159}" srcOrd="1" destOrd="0" presId="urn:microsoft.com/office/officeart/2005/8/layout/orgChart1"/>
    <dgm:cxn modelId="{C7DF9795-0EA2-4102-A7F7-13776425F21F}" type="presOf" srcId="{72C476B0-F20A-4EF5-BE1E-2645092B995D}" destId="{659292F3-2B21-4827-9546-D01800201700}" srcOrd="0" destOrd="0" presId="urn:microsoft.com/office/officeart/2005/8/layout/orgChart1"/>
    <dgm:cxn modelId="{DD430498-53DF-4E05-A705-5BCFE70C62ED}" type="presOf" srcId="{015048EC-7211-4F3F-85D3-2A8FBA80A4C0}" destId="{12FB4873-6B2B-45AF-BF6F-B9971B632CF3}" srcOrd="0" destOrd="0" presId="urn:microsoft.com/office/officeart/2005/8/layout/orgChart1"/>
    <dgm:cxn modelId="{113A4E9A-DE8A-47B5-BF75-82B1A7ECBB58}" type="presOf" srcId="{5251EA3F-89EC-4743-A003-15A6A41BAA58}" destId="{69296D94-1EBA-4052-9436-0A0E51B6D6E6}" srcOrd="0" destOrd="0" presId="urn:microsoft.com/office/officeart/2005/8/layout/orgChart1"/>
    <dgm:cxn modelId="{3FC009A1-7290-4450-BEC8-FB613ADBA9B8}" type="presOf" srcId="{AF9041BD-C952-4B86-A894-89148F6C266A}" destId="{AE4389E1-B609-4079-BE33-9ECB31A0F409}" srcOrd="1" destOrd="0" presId="urn:microsoft.com/office/officeart/2005/8/layout/orgChart1"/>
    <dgm:cxn modelId="{B79C7BA9-403F-49FA-99DE-32E6DD1C73F0}" type="presOf" srcId="{B9819CD3-02A0-40A1-B8E6-86EAAEC2805B}" destId="{39C47DDF-2D67-457A-AEF7-B557588DEC75}" srcOrd="1" destOrd="0" presId="urn:microsoft.com/office/officeart/2005/8/layout/orgChart1"/>
    <dgm:cxn modelId="{0885F8BE-2A33-4F91-ADCA-DD46251D4E9E}" type="presOf" srcId="{D0344DDC-8F55-4033-A6F4-FD81D681618A}" destId="{111B72F2-6D3E-4A9C-A953-9ECE5CECD5F6}" srcOrd="0" destOrd="0" presId="urn:microsoft.com/office/officeart/2005/8/layout/orgChart1"/>
    <dgm:cxn modelId="{A4D874BF-96C6-4A0A-A2CB-17ABAC0E1FBA}" srcId="{02DF0E28-7F03-47C9-BE2A-3E1C280F7C0C}" destId="{AF9041BD-C952-4B86-A894-89148F6C266A}" srcOrd="3" destOrd="0" parTransId="{36C0BA03-B3F1-4EFA-A62F-84B733E6686C}" sibTransId="{414D6496-57F0-4C69-9D0A-7BCAF1F387C5}"/>
    <dgm:cxn modelId="{124A32C0-ED76-4CF5-BBBD-CD0F102A694A}" type="presOf" srcId="{B138A119-6A79-4DD2-A846-3768E0A6ED27}" destId="{AC8D6E1D-9DDA-40FF-98C0-9DE0A1663417}" srcOrd="0" destOrd="0" presId="urn:microsoft.com/office/officeart/2005/8/layout/orgChart1"/>
    <dgm:cxn modelId="{2FDD3BDA-B191-4443-8DB8-5B88ECBBBD40}" type="presOf" srcId="{D0344DDC-8F55-4033-A6F4-FD81D681618A}" destId="{B0F3984F-6014-4942-85E2-FDA6A38EFAE1}" srcOrd="1" destOrd="0" presId="urn:microsoft.com/office/officeart/2005/8/layout/orgChart1"/>
    <dgm:cxn modelId="{E83CF1DF-73F5-4EAE-A2E1-EFAD1207B50B}" type="presOf" srcId="{755A17E0-002C-4D8F-B3AE-45B127348748}" destId="{5D40459F-5C50-401D-84C7-174C86CC711B}" srcOrd="0" destOrd="0" presId="urn:microsoft.com/office/officeart/2005/8/layout/orgChart1"/>
    <dgm:cxn modelId="{677E70E9-64CA-471A-BCD2-C53347F72DC7}" srcId="{02DF0E28-7F03-47C9-BE2A-3E1C280F7C0C}" destId="{B9819CD3-02A0-40A1-B8E6-86EAAEC2805B}" srcOrd="2" destOrd="0" parTransId="{755A17E0-002C-4D8F-B3AE-45B127348748}" sibTransId="{9D075618-2A17-4660-A0D9-BDBDC210E676}"/>
    <dgm:cxn modelId="{47DB63EB-9A37-4265-A430-32E4DBC3A9BE}" type="presOf" srcId="{F249FCF1-CCE9-4FA2-88E8-C45F2F78328C}" destId="{7A59863C-2861-4554-B51D-123C8AA5A637}" srcOrd="1" destOrd="0" presId="urn:microsoft.com/office/officeart/2005/8/layout/orgChart1"/>
    <dgm:cxn modelId="{E46DEDF1-B655-4D99-8A9B-E3D10F55B01B}" type="presOf" srcId="{CA04FF6F-089A-4D4E-93BF-C3F1C05EB59D}" destId="{308E7787-AEAE-47E6-B319-F46DBE97B87E}" srcOrd="0" destOrd="0" presId="urn:microsoft.com/office/officeart/2005/8/layout/orgChart1"/>
    <dgm:cxn modelId="{F230BAF2-2766-49B7-B960-4878FF609348}" type="presOf" srcId="{02DF0E28-7F03-47C9-BE2A-3E1C280F7C0C}" destId="{48938E39-B82D-4BAA-9C2D-AC615B083773}" srcOrd="1" destOrd="0" presId="urn:microsoft.com/office/officeart/2005/8/layout/orgChart1"/>
    <dgm:cxn modelId="{FAF622F7-BE88-4B48-A06D-91BB3F5144D1}" type="presOf" srcId="{68261859-0094-40F8-94B3-305CE5B00023}" destId="{722F0583-CC3E-499F-9C2F-F981ED3053E0}" srcOrd="1" destOrd="0" presId="urn:microsoft.com/office/officeart/2005/8/layout/orgChart1"/>
    <dgm:cxn modelId="{C83345F7-C9D7-4582-AF81-5E52F4A2143B}" srcId="{02DF0E28-7F03-47C9-BE2A-3E1C280F7C0C}" destId="{D0344DDC-8F55-4033-A6F4-FD81D681618A}" srcOrd="5" destOrd="0" parTransId="{C629C5F7-014C-465C-9F44-7F7ED9C0D3AC}" sibTransId="{016316BA-4626-478F-B619-4F74B90C64FF}"/>
    <dgm:cxn modelId="{E446FCD3-39CF-4F17-B51B-7703BD7932DE}" type="presParOf" srcId="{308E7787-AEAE-47E6-B319-F46DBE97B87E}" destId="{FD0963BC-344E-4AFA-B977-2DA25A174079}" srcOrd="0" destOrd="0" presId="urn:microsoft.com/office/officeart/2005/8/layout/orgChart1"/>
    <dgm:cxn modelId="{19425765-1C58-492E-9CF4-D30894E549FA}" type="presParOf" srcId="{FD0963BC-344E-4AFA-B977-2DA25A174079}" destId="{EFF44B3D-10D2-44A7-9380-403B7B9C901C}" srcOrd="0" destOrd="0" presId="urn:microsoft.com/office/officeart/2005/8/layout/orgChart1"/>
    <dgm:cxn modelId="{95FEA2D0-FE74-4D66-89FF-71CD43909215}" type="presParOf" srcId="{EFF44B3D-10D2-44A7-9380-403B7B9C901C}" destId="{E620FDF0-98E2-445C-A058-C1E52CB4FE8C}" srcOrd="0" destOrd="0" presId="urn:microsoft.com/office/officeart/2005/8/layout/orgChart1"/>
    <dgm:cxn modelId="{9F05E383-06C8-4A64-B607-FA35CCDD0831}" type="presParOf" srcId="{EFF44B3D-10D2-44A7-9380-403B7B9C901C}" destId="{48938E39-B82D-4BAA-9C2D-AC615B083773}" srcOrd="1" destOrd="0" presId="urn:microsoft.com/office/officeart/2005/8/layout/orgChart1"/>
    <dgm:cxn modelId="{10324FC2-3681-4276-B83E-22CB5769DB5B}" type="presParOf" srcId="{FD0963BC-344E-4AFA-B977-2DA25A174079}" destId="{3EA867F1-AC1B-459B-80F7-AEB6AB13D79D}" srcOrd="1" destOrd="0" presId="urn:microsoft.com/office/officeart/2005/8/layout/orgChart1"/>
    <dgm:cxn modelId="{99E08765-9EE0-4E2B-941D-F25885BFB7E5}" type="presParOf" srcId="{3EA867F1-AC1B-459B-80F7-AEB6AB13D79D}" destId="{E6EA9A81-E724-450C-A319-67A2806CFCDB}" srcOrd="0" destOrd="0" presId="urn:microsoft.com/office/officeart/2005/8/layout/orgChart1"/>
    <dgm:cxn modelId="{17BD3554-1FBC-4361-87B3-A722B8C49FA5}" type="presParOf" srcId="{3EA867F1-AC1B-459B-80F7-AEB6AB13D79D}" destId="{D36DBCFD-5683-48F7-A318-5919B4766BDF}" srcOrd="1" destOrd="0" presId="urn:microsoft.com/office/officeart/2005/8/layout/orgChart1"/>
    <dgm:cxn modelId="{F0C0C1ED-10C8-4342-89E8-CCED8ACD237D}" type="presParOf" srcId="{D36DBCFD-5683-48F7-A318-5919B4766BDF}" destId="{EF1C7893-7984-416E-8D5C-9008C7B6F879}" srcOrd="0" destOrd="0" presId="urn:microsoft.com/office/officeart/2005/8/layout/orgChart1"/>
    <dgm:cxn modelId="{93428DE5-FBBF-46D8-8ED3-22CA1013B9B1}" type="presParOf" srcId="{EF1C7893-7984-416E-8D5C-9008C7B6F879}" destId="{909C95B6-E601-4D07-A8B9-4253AA4B192F}" srcOrd="0" destOrd="0" presId="urn:microsoft.com/office/officeart/2005/8/layout/orgChart1"/>
    <dgm:cxn modelId="{DFA7FAB2-D51C-4DBA-A6C6-82A159EBA61A}" type="presParOf" srcId="{EF1C7893-7984-416E-8D5C-9008C7B6F879}" destId="{AE4389E1-B609-4079-BE33-9ECB31A0F409}" srcOrd="1" destOrd="0" presId="urn:microsoft.com/office/officeart/2005/8/layout/orgChart1"/>
    <dgm:cxn modelId="{327AAF85-3213-428C-858A-12D092A7E50C}" type="presParOf" srcId="{D36DBCFD-5683-48F7-A318-5919B4766BDF}" destId="{F68195F7-5F61-4FF3-84AD-DB2175C0DE5C}" srcOrd="1" destOrd="0" presId="urn:microsoft.com/office/officeart/2005/8/layout/orgChart1"/>
    <dgm:cxn modelId="{E609DB7D-C482-44EA-84A5-90DFD2F2E885}" type="presParOf" srcId="{D36DBCFD-5683-48F7-A318-5919B4766BDF}" destId="{891ADEE0-7E88-4807-B2F2-F8F263D04E4C}" srcOrd="2" destOrd="0" presId="urn:microsoft.com/office/officeart/2005/8/layout/orgChart1"/>
    <dgm:cxn modelId="{ED28B036-3D66-424F-9DE7-87D7EB39F930}" type="presParOf" srcId="{3EA867F1-AC1B-459B-80F7-AEB6AB13D79D}" destId="{8F425968-B942-43F4-A543-704E39F772DB}" srcOrd="2" destOrd="0" presId="urn:microsoft.com/office/officeart/2005/8/layout/orgChart1"/>
    <dgm:cxn modelId="{989F3556-BCCA-4FF6-BA2A-58784140DE37}" type="presParOf" srcId="{3EA867F1-AC1B-459B-80F7-AEB6AB13D79D}" destId="{13CD0F20-8247-4ABA-8498-83920108F9EC}" srcOrd="3" destOrd="0" presId="urn:microsoft.com/office/officeart/2005/8/layout/orgChart1"/>
    <dgm:cxn modelId="{63FAEFC6-941D-4A8A-BEF3-607D2651C877}" type="presParOf" srcId="{13CD0F20-8247-4ABA-8498-83920108F9EC}" destId="{EDED72D4-53A4-483E-B74A-DFE3360C7561}" srcOrd="0" destOrd="0" presId="urn:microsoft.com/office/officeart/2005/8/layout/orgChart1"/>
    <dgm:cxn modelId="{9FC848B3-9686-4FCC-AA1E-8E35B5973BB7}" type="presParOf" srcId="{EDED72D4-53A4-483E-B74A-DFE3360C7561}" destId="{CDDA0DEA-00AB-4476-B1F6-F3D5C4F5B05A}" srcOrd="0" destOrd="0" presId="urn:microsoft.com/office/officeart/2005/8/layout/orgChart1"/>
    <dgm:cxn modelId="{EEE55774-82D4-4FBE-8808-6159AFA6BF87}" type="presParOf" srcId="{EDED72D4-53A4-483E-B74A-DFE3360C7561}" destId="{7A59863C-2861-4554-B51D-123C8AA5A637}" srcOrd="1" destOrd="0" presId="urn:microsoft.com/office/officeart/2005/8/layout/orgChart1"/>
    <dgm:cxn modelId="{97FD526A-80A4-44E5-85EF-2E0DFB34A2CF}" type="presParOf" srcId="{13CD0F20-8247-4ABA-8498-83920108F9EC}" destId="{FF001A87-F164-47F4-983B-1BC94792FCE0}" srcOrd="1" destOrd="0" presId="urn:microsoft.com/office/officeart/2005/8/layout/orgChart1"/>
    <dgm:cxn modelId="{7EEDC187-90BD-4B84-8B3C-CCA45ECF651C}" type="presParOf" srcId="{13CD0F20-8247-4ABA-8498-83920108F9EC}" destId="{EDF5DEF2-CEAB-4E1C-926E-B5C4B2E3A01E}" srcOrd="2" destOrd="0" presId="urn:microsoft.com/office/officeart/2005/8/layout/orgChart1"/>
    <dgm:cxn modelId="{0B3560F2-D6D0-43BD-B91B-9BB0F7F45CD8}" type="presParOf" srcId="{3EA867F1-AC1B-459B-80F7-AEB6AB13D79D}" destId="{A4D2AA33-7E72-42B5-BA88-4C152AA9643A}" srcOrd="4" destOrd="0" presId="urn:microsoft.com/office/officeart/2005/8/layout/orgChart1"/>
    <dgm:cxn modelId="{A2D2DF75-B38C-478B-933A-ECB3F311C47B}" type="presParOf" srcId="{3EA867F1-AC1B-459B-80F7-AEB6AB13D79D}" destId="{0DDC8D17-33FB-40B6-B1F4-2826978B0B74}" srcOrd="5" destOrd="0" presId="urn:microsoft.com/office/officeart/2005/8/layout/orgChart1"/>
    <dgm:cxn modelId="{8EF6EA2D-0F89-4653-8DED-41841D92FC72}" type="presParOf" srcId="{0DDC8D17-33FB-40B6-B1F4-2826978B0B74}" destId="{E70B74BB-CD08-4EFB-811F-57313412163C}" srcOrd="0" destOrd="0" presId="urn:microsoft.com/office/officeart/2005/8/layout/orgChart1"/>
    <dgm:cxn modelId="{447EFA2A-DD77-46FC-A2D0-04CD4572B38E}" type="presParOf" srcId="{E70B74BB-CD08-4EFB-811F-57313412163C}" destId="{111B72F2-6D3E-4A9C-A953-9ECE5CECD5F6}" srcOrd="0" destOrd="0" presId="urn:microsoft.com/office/officeart/2005/8/layout/orgChart1"/>
    <dgm:cxn modelId="{261C71BD-BA3A-45C0-9572-C9CF0A5CFA47}" type="presParOf" srcId="{E70B74BB-CD08-4EFB-811F-57313412163C}" destId="{B0F3984F-6014-4942-85E2-FDA6A38EFAE1}" srcOrd="1" destOrd="0" presId="urn:microsoft.com/office/officeart/2005/8/layout/orgChart1"/>
    <dgm:cxn modelId="{D4986351-332C-4A89-AD4F-E9404D1DFA8C}" type="presParOf" srcId="{0DDC8D17-33FB-40B6-B1F4-2826978B0B74}" destId="{089CF33F-B4E6-4691-A461-4775C17C5091}" srcOrd="1" destOrd="0" presId="urn:microsoft.com/office/officeart/2005/8/layout/orgChart1"/>
    <dgm:cxn modelId="{5013D3D3-C82B-4F6B-A206-6896953665D9}" type="presParOf" srcId="{0DDC8D17-33FB-40B6-B1F4-2826978B0B74}" destId="{6FC0899E-FD0A-4605-A5B8-4E6EC9982DBE}" srcOrd="2" destOrd="0" presId="urn:microsoft.com/office/officeart/2005/8/layout/orgChart1"/>
    <dgm:cxn modelId="{26DD725F-B8EE-4D7B-8F80-7FAE7D180EC8}" type="presParOf" srcId="{3EA867F1-AC1B-459B-80F7-AEB6AB13D79D}" destId="{4FB51C5A-593C-4139-847D-4859BD95A570}" srcOrd="6" destOrd="0" presId="urn:microsoft.com/office/officeart/2005/8/layout/orgChart1"/>
    <dgm:cxn modelId="{E3E09096-36D8-409E-9A5B-8A4772EC01A9}" type="presParOf" srcId="{3EA867F1-AC1B-459B-80F7-AEB6AB13D79D}" destId="{702B7946-E4EC-4F8B-8AF1-ABF50E4FB5A9}" srcOrd="7" destOrd="0" presId="urn:microsoft.com/office/officeart/2005/8/layout/orgChart1"/>
    <dgm:cxn modelId="{D972BA0D-E325-4389-86A8-6EE690466C00}" type="presParOf" srcId="{702B7946-E4EC-4F8B-8AF1-ABF50E4FB5A9}" destId="{01A242B2-8350-4358-A277-E5523D509CA4}" srcOrd="0" destOrd="0" presId="urn:microsoft.com/office/officeart/2005/8/layout/orgChart1"/>
    <dgm:cxn modelId="{89A925AB-BBF3-47E2-8F2F-BFC94714BFEA}" type="presParOf" srcId="{01A242B2-8350-4358-A277-E5523D509CA4}" destId="{659292F3-2B21-4827-9546-D01800201700}" srcOrd="0" destOrd="0" presId="urn:microsoft.com/office/officeart/2005/8/layout/orgChart1"/>
    <dgm:cxn modelId="{3F3C5CD5-AF36-4765-A023-06E24009E18F}" type="presParOf" srcId="{01A242B2-8350-4358-A277-E5523D509CA4}" destId="{7DC5A37F-945F-478E-874B-4E751415A05D}" srcOrd="1" destOrd="0" presId="urn:microsoft.com/office/officeart/2005/8/layout/orgChart1"/>
    <dgm:cxn modelId="{065052F2-C893-4CD4-8CBF-0854D9873157}" type="presParOf" srcId="{702B7946-E4EC-4F8B-8AF1-ABF50E4FB5A9}" destId="{F94F0064-9D7E-4453-8DBA-355B414DC0C4}" srcOrd="1" destOrd="0" presId="urn:microsoft.com/office/officeart/2005/8/layout/orgChart1"/>
    <dgm:cxn modelId="{46946B9C-0863-4FFE-917B-DBA818577394}" type="presParOf" srcId="{702B7946-E4EC-4F8B-8AF1-ABF50E4FB5A9}" destId="{A4BE0B9C-5C77-4B3B-8EDC-A0DC1EBC10EA}" srcOrd="2" destOrd="0" presId="urn:microsoft.com/office/officeart/2005/8/layout/orgChart1"/>
    <dgm:cxn modelId="{EA6BB8A8-2FAF-4780-B876-84439163AF12}" type="presParOf" srcId="{3EA867F1-AC1B-459B-80F7-AEB6AB13D79D}" destId="{12FB4873-6B2B-45AF-BF6F-B9971B632CF3}" srcOrd="8" destOrd="0" presId="urn:microsoft.com/office/officeart/2005/8/layout/orgChart1"/>
    <dgm:cxn modelId="{57868286-2399-4B57-B087-1B171EE68529}" type="presParOf" srcId="{3EA867F1-AC1B-459B-80F7-AEB6AB13D79D}" destId="{1DCA4219-3BCC-42B2-A7E1-9F1A0035183C}" srcOrd="9" destOrd="0" presId="urn:microsoft.com/office/officeart/2005/8/layout/orgChart1"/>
    <dgm:cxn modelId="{9C1A44B1-4A41-48D6-BA14-BFDF82F3233E}" type="presParOf" srcId="{1DCA4219-3BCC-42B2-A7E1-9F1A0035183C}" destId="{0A0A22A3-0030-4F59-AA0C-ACF32651F75E}" srcOrd="0" destOrd="0" presId="urn:microsoft.com/office/officeart/2005/8/layout/orgChart1"/>
    <dgm:cxn modelId="{A3799FFB-7605-47C2-AAE3-4D7021E66D1C}" type="presParOf" srcId="{0A0A22A3-0030-4F59-AA0C-ACF32651F75E}" destId="{AC8D6E1D-9DDA-40FF-98C0-9DE0A1663417}" srcOrd="0" destOrd="0" presId="urn:microsoft.com/office/officeart/2005/8/layout/orgChart1"/>
    <dgm:cxn modelId="{FE5DD62A-CF69-401F-B3A3-8592149BABF3}" type="presParOf" srcId="{0A0A22A3-0030-4F59-AA0C-ACF32651F75E}" destId="{F42F21AF-77E6-4C77-B028-0A93254097F5}" srcOrd="1" destOrd="0" presId="urn:microsoft.com/office/officeart/2005/8/layout/orgChart1"/>
    <dgm:cxn modelId="{44A5A08E-B673-40B5-80BE-3EFA89521ECB}" type="presParOf" srcId="{1DCA4219-3BCC-42B2-A7E1-9F1A0035183C}" destId="{C386CC39-F35C-4312-9D74-E87BB518E54C}" srcOrd="1" destOrd="0" presId="urn:microsoft.com/office/officeart/2005/8/layout/orgChart1"/>
    <dgm:cxn modelId="{54107F4B-443F-4D7A-905B-5ACF015E1C54}" type="presParOf" srcId="{1DCA4219-3BCC-42B2-A7E1-9F1A0035183C}" destId="{F7031164-559C-4D58-B794-70A4AAF0DD4E}" srcOrd="2" destOrd="0" presId="urn:microsoft.com/office/officeart/2005/8/layout/orgChart1"/>
    <dgm:cxn modelId="{AACD9592-3E8A-490A-8BF5-DD6AD91E7AD5}" type="presParOf" srcId="{FD0963BC-344E-4AFA-B977-2DA25A174079}" destId="{0D12B508-1CD4-4C9C-8EEA-0560C19CD9EC}" srcOrd="2" destOrd="0" presId="urn:microsoft.com/office/officeart/2005/8/layout/orgChart1"/>
    <dgm:cxn modelId="{DD7C0B68-24BF-439B-9B09-A89798516EB2}" type="presParOf" srcId="{0D12B508-1CD4-4C9C-8EEA-0560C19CD9EC}" destId="{69296D94-1EBA-4052-9436-0A0E51B6D6E6}" srcOrd="0" destOrd="0" presId="urn:microsoft.com/office/officeart/2005/8/layout/orgChart1"/>
    <dgm:cxn modelId="{8FAD91BF-78AD-43D0-B651-ECDBBC9C6876}" type="presParOf" srcId="{0D12B508-1CD4-4C9C-8EEA-0560C19CD9EC}" destId="{90135FBA-A35F-42BE-84BA-AEAD3D7DB65E}" srcOrd="1" destOrd="0" presId="urn:microsoft.com/office/officeart/2005/8/layout/orgChart1"/>
    <dgm:cxn modelId="{365A8CB2-2547-4CC9-B698-5772F1CAAA6D}" type="presParOf" srcId="{90135FBA-A35F-42BE-84BA-AEAD3D7DB65E}" destId="{6829639A-72D2-43EE-9E60-8BD901D79FE9}" srcOrd="0" destOrd="0" presId="urn:microsoft.com/office/officeart/2005/8/layout/orgChart1"/>
    <dgm:cxn modelId="{C60AE254-44CD-49D4-AB4F-E2464C544B48}" type="presParOf" srcId="{6829639A-72D2-43EE-9E60-8BD901D79FE9}" destId="{7D1CE52B-6125-4CAE-B58D-0204E7AEA1B6}" srcOrd="0" destOrd="0" presId="urn:microsoft.com/office/officeart/2005/8/layout/orgChart1"/>
    <dgm:cxn modelId="{7CCEC373-C696-4F58-BB8A-59738887D6B4}" type="presParOf" srcId="{6829639A-72D2-43EE-9E60-8BD901D79FE9}" destId="{22931169-4821-442F-ACFF-23A8E905F159}" srcOrd="1" destOrd="0" presId="urn:microsoft.com/office/officeart/2005/8/layout/orgChart1"/>
    <dgm:cxn modelId="{188DBE02-90CD-403B-8D98-7B2F0FD164A0}" type="presParOf" srcId="{90135FBA-A35F-42BE-84BA-AEAD3D7DB65E}" destId="{25DD0AD7-4E6B-46A7-944F-493F36BF60DE}" srcOrd="1" destOrd="0" presId="urn:microsoft.com/office/officeart/2005/8/layout/orgChart1"/>
    <dgm:cxn modelId="{9801700D-E3AA-4BB2-9B94-360826C9ADA9}" type="presParOf" srcId="{90135FBA-A35F-42BE-84BA-AEAD3D7DB65E}" destId="{AB2B458E-62E8-44EA-9DAE-2382780D2130}" srcOrd="2" destOrd="0" presId="urn:microsoft.com/office/officeart/2005/8/layout/orgChart1"/>
    <dgm:cxn modelId="{40E666FF-FD3E-42DA-8035-FD40D20C76B1}" type="presParOf" srcId="{0D12B508-1CD4-4C9C-8EEA-0560C19CD9EC}" destId="{0ED0B8EB-9AF0-407A-886D-E3939D0ACAFD}" srcOrd="2" destOrd="0" presId="urn:microsoft.com/office/officeart/2005/8/layout/orgChart1"/>
    <dgm:cxn modelId="{15ECDD5A-FABC-4257-BF62-48B3AC90AF56}" type="presParOf" srcId="{0D12B508-1CD4-4C9C-8EEA-0560C19CD9EC}" destId="{7C76D62F-B6C2-4A60-8882-75A9591ABFA1}" srcOrd="3" destOrd="0" presId="urn:microsoft.com/office/officeart/2005/8/layout/orgChart1"/>
    <dgm:cxn modelId="{2F6314F5-42FF-446C-84F3-A91D3C81CD8F}" type="presParOf" srcId="{7C76D62F-B6C2-4A60-8882-75A9591ABFA1}" destId="{3AFA25A0-49C1-4281-A19D-2DE91D651306}" srcOrd="0" destOrd="0" presId="urn:microsoft.com/office/officeart/2005/8/layout/orgChart1"/>
    <dgm:cxn modelId="{67F4340F-8EC2-4D6F-A613-819C9729ADCA}" type="presParOf" srcId="{3AFA25A0-49C1-4281-A19D-2DE91D651306}" destId="{E1234EEA-E778-448E-AD3E-C8F4C1B7A224}" srcOrd="0" destOrd="0" presId="urn:microsoft.com/office/officeart/2005/8/layout/orgChart1"/>
    <dgm:cxn modelId="{BC267DEE-43CD-4707-BAB3-E73522BFF4FB}" type="presParOf" srcId="{3AFA25A0-49C1-4281-A19D-2DE91D651306}" destId="{722F0583-CC3E-499F-9C2F-F981ED3053E0}" srcOrd="1" destOrd="0" presId="urn:microsoft.com/office/officeart/2005/8/layout/orgChart1"/>
    <dgm:cxn modelId="{C7D33B67-F2D4-4188-8021-22EDD98FED91}" type="presParOf" srcId="{7C76D62F-B6C2-4A60-8882-75A9591ABFA1}" destId="{F77BBD0E-6280-49B9-B3D8-438B7EBE0304}" srcOrd="1" destOrd="0" presId="urn:microsoft.com/office/officeart/2005/8/layout/orgChart1"/>
    <dgm:cxn modelId="{2237C462-85C8-4D24-9F11-F1556BEBCAE5}" type="presParOf" srcId="{7C76D62F-B6C2-4A60-8882-75A9591ABFA1}" destId="{9BE50DE9-3D98-46AC-83A3-29C8E050873F}" srcOrd="2" destOrd="0" presId="urn:microsoft.com/office/officeart/2005/8/layout/orgChart1"/>
    <dgm:cxn modelId="{0E9FA9D8-7279-455D-B0E1-1CBD1BDBC2CE}" type="presParOf" srcId="{0D12B508-1CD4-4C9C-8EEA-0560C19CD9EC}" destId="{5D40459F-5C50-401D-84C7-174C86CC711B}" srcOrd="4" destOrd="0" presId="urn:microsoft.com/office/officeart/2005/8/layout/orgChart1"/>
    <dgm:cxn modelId="{C0966F3E-FBB6-4C88-8435-91DB8F3E8973}" type="presParOf" srcId="{0D12B508-1CD4-4C9C-8EEA-0560C19CD9EC}" destId="{33109E18-10ED-449E-8AF1-AFA7926EC76C}" srcOrd="5" destOrd="0" presId="urn:microsoft.com/office/officeart/2005/8/layout/orgChart1"/>
    <dgm:cxn modelId="{ED06370C-A7B5-482D-9AFB-B9C95D8F91A1}" type="presParOf" srcId="{33109E18-10ED-449E-8AF1-AFA7926EC76C}" destId="{2E8107D1-A4C7-45C8-9823-DD237CAAE00D}" srcOrd="0" destOrd="0" presId="urn:microsoft.com/office/officeart/2005/8/layout/orgChart1"/>
    <dgm:cxn modelId="{22AABC65-BE41-4B40-A914-77AF5131D95B}" type="presParOf" srcId="{2E8107D1-A4C7-45C8-9823-DD237CAAE00D}" destId="{C32C0C48-A0F3-41D4-8BB6-B6566DFE356D}" srcOrd="0" destOrd="0" presId="urn:microsoft.com/office/officeart/2005/8/layout/orgChart1"/>
    <dgm:cxn modelId="{60B00DE8-5678-4C4B-8005-ACB66A39953B}" type="presParOf" srcId="{2E8107D1-A4C7-45C8-9823-DD237CAAE00D}" destId="{39C47DDF-2D67-457A-AEF7-B557588DEC75}" srcOrd="1" destOrd="0" presId="urn:microsoft.com/office/officeart/2005/8/layout/orgChart1"/>
    <dgm:cxn modelId="{39FC71A3-50CF-488C-8108-ACC20F6EFF19}" type="presParOf" srcId="{33109E18-10ED-449E-8AF1-AFA7926EC76C}" destId="{C00B2DCA-FBEE-4BA3-BE0F-7B359A81793A}" srcOrd="1" destOrd="0" presId="urn:microsoft.com/office/officeart/2005/8/layout/orgChart1"/>
    <dgm:cxn modelId="{E1AC6241-42D7-4616-8373-EC55145B5A07}" type="presParOf" srcId="{33109E18-10ED-449E-8AF1-AFA7926EC76C}" destId="{8D3336D3-7688-4496-8AFD-C72CD7F35A3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04FF6F-089A-4D4E-93BF-C3F1C05EB59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b-NO"/>
        </a:p>
      </dgm:t>
    </dgm:pt>
    <dgm:pt modelId="{02DF0E28-7F03-47C9-BE2A-3E1C280F7C0C}">
      <dgm:prSet phldrT="[Tekst]" custT="1"/>
      <dgm:spPr>
        <a:solidFill>
          <a:schemeClr val="tx1"/>
        </a:solidFill>
      </dgm:spPr>
      <dgm:t>
        <a:bodyPr anchor="ctr"/>
        <a:lstStyle/>
        <a:p>
          <a:r>
            <a:rPr lang="nb-NO" sz="1050" dirty="0">
              <a:latin typeface="+mn-lt"/>
              <a:ea typeface="Open Sans SemiBold" panose="020B0706030804020204" pitchFamily="34" charset="0"/>
              <a:cs typeface="Open Sans SemiBold" panose="020B0706030804020204" pitchFamily="34" charset="0"/>
            </a:rPr>
            <a:t>Embetsledelse</a:t>
          </a:r>
        </a:p>
      </dgm:t>
    </dgm:pt>
    <dgm:pt modelId="{1D57F6C1-B8A5-4F3C-86C0-7BCFFF6BD330}" type="parTrans" cxnId="{DAD31F30-2C5B-4DE4-98A7-FFEF06D6E47D}">
      <dgm:prSet/>
      <dgm:spPr/>
      <dgm:t>
        <a:bodyPr/>
        <a:lstStyle/>
        <a:p>
          <a:endParaRPr lang="nb-NO"/>
        </a:p>
      </dgm:t>
    </dgm:pt>
    <dgm:pt modelId="{93325594-2B3A-4FF9-A108-C80CAFA939D9}" type="sibTrans" cxnId="{DAD31F30-2C5B-4DE4-98A7-FFEF06D6E47D}">
      <dgm:prSet custT="1"/>
      <dgm:spPr>
        <a:ln>
          <a:solidFill>
            <a:schemeClr val="tx1"/>
          </a:solidFill>
          <a:prstDash val="sysDot"/>
        </a:ln>
      </dgm:spPr>
      <dgm:t>
        <a:bodyPr/>
        <a:lstStyle/>
        <a:p>
          <a:endParaRPr lang="nb-NO"/>
        </a:p>
      </dgm:t>
    </dgm:pt>
    <dgm:pt modelId="{4979C5B7-ED4F-4BC1-9551-65903E80FDE2}" type="asst">
      <dgm:prSet phldrT="[Tekst]" custT="1"/>
      <dgm:spPr>
        <a:solidFill>
          <a:schemeClr val="tx1">
            <a:lumMod val="90000"/>
            <a:lumOff val="10000"/>
          </a:schemeClr>
        </a:solidFill>
      </dgm:spPr>
      <dgm:t>
        <a:bodyPr/>
        <a:lstStyle/>
        <a:p>
          <a:r>
            <a:rPr lang="nb-NO" sz="1050" dirty="0"/>
            <a:t>Statsforvalterens stab</a:t>
          </a:r>
        </a:p>
      </dgm:t>
    </dgm:pt>
    <dgm:pt modelId="{5251EA3F-89EC-4743-A003-15A6A41BAA58}" type="parTrans" cxnId="{1A462818-CF07-49A1-9B17-2C3FAD148D5B}">
      <dgm:prSet/>
      <dgm:spPr/>
      <dgm:t>
        <a:bodyPr/>
        <a:lstStyle/>
        <a:p>
          <a:endParaRPr lang="nb-NO"/>
        </a:p>
      </dgm:t>
    </dgm:pt>
    <dgm:pt modelId="{9A358E67-1699-49A4-A080-64D0AB99AA50}" type="sibTrans" cxnId="{1A462818-CF07-49A1-9B17-2C3FAD148D5B}">
      <dgm:prSet custT="1"/>
      <dgm:spPr>
        <a:ln>
          <a:solidFill>
            <a:schemeClr val="tx1">
              <a:lumMod val="90000"/>
              <a:lumOff val="10000"/>
            </a:schemeClr>
          </a:solidFill>
          <a:prstDash val="sysDot"/>
        </a:ln>
      </dgm:spPr>
      <dgm:t>
        <a:bodyPr/>
        <a:lstStyle/>
        <a:p>
          <a:pPr algn="l"/>
          <a:endParaRPr lang="nb-NO" sz="800" dirty="0"/>
        </a:p>
      </dgm:t>
    </dgm:pt>
    <dgm:pt modelId="{AF9041BD-C952-4B86-A894-89148F6C266A}">
      <dgm:prSet phldrT="[Tekst]" custT="1"/>
      <dgm:spPr>
        <a:solidFill>
          <a:schemeClr val="tx1"/>
        </a:solidFill>
      </dgm:spPr>
      <dgm:t>
        <a:bodyPr/>
        <a:lstStyle/>
        <a:p>
          <a:r>
            <a:rPr lang="nb-NO" sz="1000" dirty="0"/>
            <a:t>Landbruks avdelingen</a:t>
          </a:r>
        </a:p>
      </dgm:t>
    </dgm:pt>
    <dgm:pt modelId="{36C0BA03-B3F1-4EFA-A62F-84B733E6686C}" type="parTrans" cxnId="{A4D874BF-96C6-4A0A-A2CB-17ABAC0E1FBA}">
      <dgm:prSet/>
      <dgm:spPr/>
      <dgm:t>
        <a:bodyPr/>
        <a:lstStyle/>
        <a:p>
          <a:endParaRPr lang="nb-NO"/>
        </a:p>
      </dgm:t>
    </dgm:pt>
    <dgm:pt modelId="{414D6496-57F0-4C69-9D0A-7BCAF1F387C5}" type="sibTrans" cxnId="{A4D874BF-96C6-4A0A-A2CB-17ABAC0E1FBA}">
      <dgm:prSet custT="1"/>
      <dgm:spPr>
        <a:ln>
          <a:prstDash val="sysDot"/>
        </a:ln>
      </dgm:spPr>
      <dgm:t>
        <a:bodyPr/>
        <a:lstStyle/>
        <a:p>
          <a:endParaRPr lang="nb-NO"/>
        </a:p>
      </dgm:t>
    </dgm:pt>
    <dgm:pt modelId="{F249FCF1-CCE9-4FA2-88E8-C45F2F78328C}">
      <dgm:prSet phldrT="[Tekst]" custT="1"/>
      <dgm:spPr>
        <a:solidFill>
          <a:schemeClr val="tx1"/>
        </a:solidFill>
      </dgm:spPr>
      <dgm:t>
        <a:bodyPr/>
        <a:lstStyle/>
        <a:p>
          <a:r>
            <a:rPr lang="nb-NO" sz="1050" dirty="0"/>
            <a:t>Miljøavdelingen</a:t>
          </a:r>
        </a:p>
      </dgm:t>
    </dgm:pt>
    <dgm:pt modelId="{73C78F6B-6131-4677-93E5-E8A94F0D52F0}" type="parTrans" cxnId="{24E74616-6731-4DDD-8C02-723EAF961BC8}">
      <dgm:prSet/>
      <dgm:spPr/>
      <dgm:t>
        <a:bodyPr/>
        <a:lstStyle/>
        <a:p>
          <a:endParaRPr lang="nb-NO"/>
        </a:p>
      </dgm:t>
    </dgm:pt>
    <dgm:pt modelId="{3042B69E-6359-486B-8621-FEE603BF1B9C}" type="sibTrans" cxnId="{24E74616-6731-4DDD-8C02-723EAF961BC8}">
      <dgm:prSet custT="1"/>
      <dgm:spPr>
        <a:ln>
          <a:prstDash val="sysDot"/>
        </a:ln>
      </dgm:spPr>
      <dgm:t>
        <a:bodyPr/>
        <a:lstStyle/>
        <a:p>
          <a:endParaRPr lang="nb-NO"/>
        </a:p>
      </dgm:t>
    </dgm:pt>
    <dgm:pt modelId="{D0344DDC-8F55-4033-A6F4-FD81D681618A}">
      <dgm:prSet phldrT="[Tekst]" custT="1"/>
      <dgm:spPr>
        <a:solidFill>
          <a:schemeClr val="tx1"/>
        </a:solidFill>
      </dgm:spPr>
      <dgm:t>
        <a:bodyPr/>
        <a:lstStyle/>
        <a:p>
          <a:r>
            <a:rPr lang="nb-NO" sz="1000" dirty="0"/>
            <a:t>Oppvekst-avdelingen</a:t>
          </a:r>
        </a:p>
      </dgm:t>
    </dgm:pt>
    <dgm:pt modelId="{C629C5F7-014C-465C-9F44-7F7ED9C0D3AC}" type="parTrans" cxnId="{C83345F7-C9D7-4582-AF81-5E52F4A2143B}">
      <dgm:prSet/>
      <dgm:spPr/>
      <dgm:t>
        <a:bodyPr/>
        <a:lstStyle/>
        <a:p>
          <a:endParaRPr lang="nb-NO"/>
        </a:p>
      </dgm:t>
    </dgm:pt>
    <dgm:pt modelId="{016316BA-4626-478F-B619-4F74B90C64FF}" type="sibTrans" cxnId="{C83345F7-C9D7-4582-AF81-5E52F4A2143B}">
      <dgm:prSet custT="1"/>
      <dgm:spPr>
        <a:ln>
          <a:prstDash val="sysDot"/>
        </a:ln>
      </dgm:spPr>
      <dgm:t>
        <a:bodyPr/>
        <a:lstStyle/>
        <a:p>
          <a:endParaRPr lang="nb-NO"/>
        </a:p>
      </dgm:t>
    </dgm:pt>
    <dgm:pt modelId="{B9819CD3-02A0-40A1-B8E6-86EAAEC2805B}" type="asst">
      <dgm:prSet custT="1"/>
      <dgm:spPr>
        <a:solidFill>
          <a:schemeClr val="tx1">
            <a:lumMod val="90000"/>
            <a:lumOff val="10000"/>
          </a:schemeClr>
        </a:solidFill>
      </dgm:spPr>
      <dgm:t>
        <a:bodyPr/>
        <a:lstStyle/>
        <a:p>
          <a:r>
            <a:rPr lang="nb-NO" sz="1050" dirty="0"/>
            <a:t>Administrativ enhet</a:t>
          </a:r>
        </a:p>
      </dgm:t>
    </dgm:pt>
    <dgm:pt modelId="{755A17E0-002C-4D8F-B3AE-45B127348748}" type="parTrans" cxnId="{677E70E9-64CA-471A-BCD2-C53347F72DC7}">
      <dgm:prSet/>
      <dgm:spPr/>
      <dgm:t>
        <a:bodyPr/>
        <a:lstStyle/>
        <a:p>
          <a:endParaRPr lang="nb-NO"/>
        </a:p>
      </dgm:t>
    </dgm:pt>
    <dgm:pt modelId="{9D075618-2A17-4660-A0D9-BDBDC210E676}" type="sibTrans" cxnId="{677E70E9-64CA-471A-BCD2-C53347F72DC7}">
      <dgm:prSet custT="1"/>
      <dgm:spPr>
        <a:ln>
          <a:prstDash val="sysDot"/>
        </a:ln>
      </dgm:spPr>
      <dgm:t>
        <a:bodyPr/>
        <a:lstStyle/>
        <a:p>
          <a:endParaRPr lang="nb-NO"/>
        </a:p>
      </dgm:t>
    </dgm:pt>
    <dgm:pt modelId="{72C476B0-F20A-4EF5-BE1E-2645092B995D}">
      <dgm:prSet custT="1"/>
      <dgm:spPr>
        <a:solidFill>
          <a:schemeClr val="tx1"/>
        </a:solidFill>
      </dgm:spPr>
      <dgm:t>
        <a:bodyPr/>
        <a:lstStyle/>
        <a:p>
          <a:r>
            <a:rPr lang="nb-NO" sz="1050" dirty="0"/>
            <a:t>Helse- og omsorgs-avdelingen</a:t>
          </a:r>
        </a:p>
      </dgm:t>
    </dgm:pt>
    <dgm:pt modelId="{502E90F9-E424-48C6-8D41-00118DE56928}" type="parTrans" cxnId="{2651820C-F4E9-4CC4-99A6-F14A52D89E3E}">
      <dgm:prSet/>
      <dgm:spPr/>
      <dgm:t>
        <a:bodyPr/>
        <a:lstStyle/>
        <a:p>
          <a:endParaRPr lang="nb-NO"/>
        </a:p>
      </dgm:t>
    </dgm:pt>
    <dgm:pt modelId="{328CCD12-1967-44E8-ADD3-6F0E8339E938}" type="sibTrans" cxnId="{2651820C-F4E9-4CC4-99A6-F14A52D89E3E}">
      <dgm:prSet custT="1"/>
      <dgm:spPr>
        <a:ln>
          <a:prstDash val="sysDot"/>
        </a:ln>
      </dgm:spPr>
      <dgm:t>
        <a:bodyPr/>
        <a:lstStyle/>
        <a:p>
          <a:endParaRPr lang="nb-NO"/>
        </a:p>
      </dgm:t>
    </dgm:pt>
    <dgm:pt modelId="{B138A119-6A79-4DD2-A846-3768E0A6ED27}">
      <dgm:prSet custT="1"/>
      <dgm:spPr>
        <a:solidFill>
          <a:schemeClr val="tx1"/>
        </a:solidFill>
      </dgm:spPr>
      <dgm:t>
        <a:bodyPr/>
        <a:lstStyle/>
        <a:p>
          <a:r>
            <a:rPr lang="nb-NO" sz="1050" dirty="0"/>
            <a:t>Justis- og vergemåls-avdelingen</a:t>
          </a:r>
        </a:p>
      </dgm:t>
    </dgm:pt>
    <dgm:pt modelId="{015048EC-7211-4F3F-85D3-2A8FBA80A4C0}" type="parTrans" cxnId="{1A77F972-16B6-465D-8E40-FF07EF978B30}">
      <dgm:prSet/>
      <dgm:spPr/>
      <dgm:t>
        <a:bodyPr/>
        <a:lstStyle/>
        <a:p>
          <a:endParaRPr lang="nb-NO"/>
        </a:p>
      </dgm:t>
    </dgm:pt>
    <dgm:pt modelId="{61BDAA26-51FE-4348-8011-F8A8FF29D85B}" type="sibTrans" cxnId="{1A77F972-16B6-465D-8E40-FF07EF978B30}">
      <dgm:prSet/>
      <dgm:spPr>
        <a:ln>
          <a:prstDash val="sysDot"/>
        </a:ln>
      </dgm:spPr>
      <dgm:t>
        <a:bodyPr/>
        <a:lstStyle/>
        <a:p>
          <a:endParaRPr lang="nb-NO"/>
        </a:p>
      </dgm:t>
    </dgm:pt>
    <dgm:pt modelId="{9E64DC1F-672B-49C1-B66C-1414000629FF}">
      <dgm:prSet custT="1"/>
      <dgm:spPr/>
      <dgm:t>
        <a:bodyPr/>
        <a:lstStyle/>
        <a:p>
          <a:pPr algn="ctr"/>
          <a:r>
            <a:rPr lang="nb-NO" sz="900" dirty="0"/>
            <a:t>Faggruppe matproduksjon og arealbruk</a:t>
          </a:r>
        </a:p>
      </dgm:t>
    </dgm:pt>
    <dgm:pt modelId="{2EE74801-71E1-4ADE-8DAD-43D4635A0FFA}" type="parTrans" cxnId="{00CE875A-554F-440D-9608-7018E234E20F}">
      <dgm:prSet/>
      <dgm:spPr/>
      <dgm:t>
        <a:bodyPr/>
        <a:lstStyle/>
        <a:p>
          <a:endParaRPr lang="nb-NO"/>
        </a:p>
      </dgm:t>
    </dgm:pt>
    <dgm:pt modelId="{85483221-64C4-4CA2-8AC6-A913D5B1F305}" type="sibTrans" cxnId="{00CE875A-554F-440D-9608-7018E234E20F}">
      <dgm:prSet/>
      <dgm:spPr/>
      <dgm:t>
        <a:bodyPr/>
        <a:lstStyle/>
        <a:p>
          <a:endParaRPr lang="nb-NO"/>
        </a:p>
      </dgm:t>
    </dgm:pt>
    <dgm:pt modelId="{8B46BCB3-9871-4FAC-8864-FF461453ABAB}">
      <dgm:prSet custT="1"/>
      <dgm:spPr/>
      <dgm:t>
        <a:bodyPr/>
        <a:lstStyle/>
        <a:p>
          <a:pPr algn="ctr"/>
          <a:r>
            <a:rPr lang="nb-NO" sz="900" dirty="0"/>
            <a:t>Faggruppe skog og utmark</a:t>
          </a:r>
        </a:p>
      </dgm:t>
    </dgm:pt>
    <dgm:pt modelId="{9A4954C4-19B1-4AE0-8BF7-E71342749479}" type="parTrans" cxnId="{4C82CC4C-A8F7-46EF-938B-BF3D076A4FFC}">
      <dgm:prSet/>
      <dgm:spPr/>
      <dgm:t>
        <a:bodyPr/>
        <a:lstStyle/>
        <a:p>
          <a:endParaRPr lang="nb-NO"/>
        </a:p>
      </dgm:t>
    </dgm:pt>
    <dgm:pt modelId="{E2559A79-93DB-4A09-A600-34C36C7B8990}" type="sibTrans" cxnId="{4C82CC4C-A8F7-46EF-938B-BF3D076A4FFC}">
      <dgm:prSet/>
      <dgm:spPr/>
      <dgm:t>
        <a:bodyPr/>
        <a:lstStyle/>
        <a:p>
          <a:endParaRPr lang="nb-NO"/>
        </a:p>
      </dgm:t>
    </dgm:pt>
    <dgm:pt modelId="{75DB5BD8-C3A4-4756-B7CE-6A6512298477}">
      <dgm:prSet custT="1"/>
      <dgm:spPr/>
      <dgm:t>
        <a:bodyPr/>
        <a:lstStyle/>
        <a:p>
          <a:pPr algn="ctr"/>
          <a:r>
            <a:rPr lang="nb-NO" sz="900" dirty="0"/>
            <a:t>Faggruppe forurensning</a:t>
          </a:r>
        </a:p>
      </dgm:t>
    </dgm:pt>
    <dgm:pt modelId="{ACBB83F8-E9B9-4FAC-895D-167CF11EF099}" type="parTrans" cxnId="{2C68588F-9699-4370-9F27-572EC7057616}">
      <dgm:prSet/>
      <dgm:spPr/>
      <dgm:t>
        <a:bodyPr/>
        <a:lstStyle/>
        <a:p>
          <a:endParaRPr lang="nb-NO"/>
        </a:p>
      </dgm:t>
    </dgm:pt>
    <dgm:pt modelId="{6CF9E294-6E02-4177-85D9-5C57FDAD6DCF}" type="sibTrans" cxnId="{2C68588F-9699-4370-9F27-572EC7057616}">
      <dgm:prSet/>
      <dgm:spPr/>
      <dgm:t>
        <a:bodyPr/>
        <a:lstStyle/>
        <a:p>
          <a:endParaRPr lang="nb-NO"/>
        </a:p>
      </dgm:t>
    </dgm:pt>
    <dgm:pt modelId="{22006AAA-A47D-494C-8775-C9D8FA095457}">
      <dgm:prSet custT="1"/>
      <dgm:spPr/>
      <dgm:t>
        <a:bodyPr/>
        <a:lstStyle/>
        <a:p>
          <a:pPr algn="ctr"/>
          <a:r>
            <a:rPr lang="nb-NO" sz="900" dirty="0"/>
            <a:t>Faggruppe barnevern</a:t>
          </a:r>
        </a:p>
      </dgm:t>
    </dgm:pt>
    <dgm:pt modelId="{E36D5A10-F501-4DDD-AED5-130A5D8C1D2C}" type="parTrans" cxnId="{3290688B-4DD3-40C9-97D6-F7BD64E209CF}">
      <dgm:prSet/>
      <dgm:spPr/>
      <dgm:t>
        <a:bodyPr/>
        <a:lstStyle/>
        <a:p>
          <a:endParaRPr lang="nb-NO"/>
        </a:p>
      </dgm:t>
    </dgm:pt>
    <dgm:pt modelId="{D164F481-D36B-40DA-9AF5-0943DE2AA1B9}" type="sibTrans" cxnId="{3290688B-4DD3-40C9-97D6-F7BD64E209CF}">
      <dgm:prSet/>
      <dgm:spPr/>
      <dgm:t>
        <a:bodyPr/>
        <a:lstStyle/>
        <a:p>
          <a:endParaRPr lang="nb-NO"/>
        </a:p>
      </dgm:t>
    </dgm:pt>
    <dgm:pt modelId="{107B4AD6-E221-4697-9792-20C964819541}">
      <dgm:prSet custT="1"/>
      <dgm:spPr/>
      <dgm:t>
        <a:bodyPr/>
        <a:lstStyle/>
        <a:p>
          <a:pPr algn="ctr"/>
          <a:r>
            <a:rPr lang="nb-NO" sz="900" dirty="0"/>
            <a:t>Faggruppe barnehage</a:t>
          </a:r>
        </a:p>
      </dgm:t>
    </dgm:pt>
    <dgm:pt modelId="{9CDDA110-0282-4B73-BAE7-39DDB93E4CF6}" type="parTrans" cxnId="{A648EF98-C262-4844-A84B-00F227436B0F}">
      <dgm:prSet/>
      <dgm:spPr/>
      <dgm:t>
        <a:bodyPr/>
        <a:lstStyle/>
        <a:p>
          <a:endParaRPr lang="nb-NO"/>
        </a:p>
      </dgm:t>
    </dgm:pt>
    <dgm:pt modelId="{5C9265A7-455B-4223-8610-E479E7575BEC}" type="sibTrans" cxnId="{A648EF98-C262-4844-A84B-00F227436B0F}">
      <dgm:prSet/>
      <dgm:spPr/>
      <dgm:t>
        <a:bodyPr/>
        <a:lstStyle/>
        <a:p>
          <a:endParaRPr lang="nb-NO"/>
        </a:p>
      </dgm:t>
    </dgm:pt>
    <dgm:pt modelId="{32468B7D-8285-495A-9993-F3A119679601}">
      <dgm:prSet custT="1"/>
      <dgm:spPr/>
      <dgm:t>
        <a:bodyPr/>
        <a:lstStyle/>
        <a:p>
          <a:pPr algn="ctr"/>
          <a:r>
            <a:rPr lang="nb-NO" sz="900" dirty="0"/>
            <a:t>Faggruppe skole </a:t>
          </a:r>
        </a:p>
      </dgm:t>
    </dgm:pt>
    <dgm:pt modelId="{A9AFFEB5-F5B5-42F1-86C8-6E545229C358}" type="parTrans" cxnId="{E837CA40-238B-41D1-810A-FC82A09B4D81}">
      <dgm:prSet/>
      <dgm:spPr/>
      <dgm:t>
        <a:bodyPr/>
        <a:lstStyle/>
        <a:p>
          <a:endParaRPr lang="nb-NO"/>
        </a:p>
      </dgm:t>
    </dgm:pt>
    <dgm:pt modelId="{3B15CA53-34F9-4E85-BA7B-9326FD7A7F15}" type="sibTrans" cxnId="{E837CA40-238B-41D1-810A-FC82A09B4D81}">
      <dgm:prSet/>
      <dgm:spPr/>
      <dgm:t>
        <a:bodyPr/>
        <a:lstStyle/>
        <a:p>
          <a:endParaRPr lang="nb-NO"/>
        </a:p>
      </dgm:t>
    </dgm:pt>
    <dgm:pt modelId="{E0353EE4-59C3-4D77-9E2C-54C1371DF5E1}">
      <dgm:prSet custT="1"/>
      <dgm:spPr/>
      <dgm:t>
        <a:bodyPr/>
        <a:lstStyle/>
        <a:p>
          <a:pPr algn="ctr"/>
          <a:r>
            <a:rPr lang="nb-NO" sz="900" dirty="0"/>
            <a:t>Faggruppe </a:t>
          </a:r>
          <a:br>
            <a:rPr lang="nb-NO" sz="900" dirty="0"/>
          </a:br>
          <a:r>
            <a:rPr lang="nb-NO" sz="900" dirty="0"/>
            <a:t>tilsyn </a:t>
          </a:r>
        </a:p>
      </dgm:t>
    </dgm:pt>
    <dgm:pt modelId="{D962012B-A854-44AA-856D-16B1C4C3DF26}" type="parTrans" cxnId="{B8776756-9BF4-48E7-BD88-0D2E902391B1}">
      <dgm:prSet/>
      <dgm:spPr/>
      <dgm:t>
        <a:bodyPr/>
        <a:lstStyle/>
        <a:p>
          <a:endParaRPr lang="nb-NO"/>
        </a:p>
      </dgm:t>
    </dgm:pt>
    <dgm:pt modelId="{1E32B75C-6D90-432B-877F-BB2F122E2A3E}" type="sibTrans" cxnId="{B8776756-9BF4-48E7-BD88-0D2E902391B1}">
      <dgm:prSet/>
      <dgm:spPr/>
      <dgm:t>
        <a:bodyPr/>
        <a:lstStyle/>
        <a:p>
          <a:endParaRPr lang="nb-NO"/>
        </a:p>
      </dgm:t>
    </dgm:pt>
    <dgm:pt modelId="{B599504E-6D5F-4A3D-9362-0EFCD89082FA}">
      <dgm:prSet custT="1"/>
      <dgm:spPr/>
      <dgm:t>
        <a:bodyPr/>
        <a:lstStyle/>
        <a:p>
          <a:pPr algn="ctr"/>
          <a:r>
            <a:rPr lang="nb-NO" sz="900" dirty="0"/>
            <a:t>Faggruppe rettighetsklager og førerkort</a:t>
          </a:r>
        </a:p>
      </dgm:t>
    </dgm:pt>
    <dgm:pt modelId="{72D853A5-24E0-4FC1-8EF4-07D5D3C824C5}" type="parTrans" cxnId="{CFA4ECD9-E009-40AB-AF8C-2BCCC2642D0E}">
      <dgm:prSet/>
      <dgm:spPr/>
      <dgm:t>
        <a:bodyPr/>
        <a:lstStyle/>
        <a:p>
          <a:endParaRPr lang="nb-NO"/>
        </a:p>
      </dgm:t>
    </dgm:pt>
    <dgm:pt modelId="{10D89764-2AA7-4D46-A7BB-94291C3CCDA6}" type="sibTrans" cxnId="{CFA4ECD9-E009-40AB-AF8C-2BCCC2642D0E}">
      <dgm:prSet/>
      <dgm:spPr/>
      <dgm:t>
        <a:bodyPr/>
        <a:lstStyle/>
        <a:p>
          <a:endParaRPr lang="nb-NO"/>
        </a:p>
      </dgm:t>
    </dgm:pt>
    <dgm:pt modelId="{911312A4-2381-41A9-A622-1453E48FC1D3}">
      <dgm:prSet custT="1"/>
      <dgm:spPr/>
      <dgm:t>
        <a:bodyPr/>
        <a:lstStyle/>
        <a:p>
          <a:pPr algn="ctr"/>
          <a:r>
            <a:rPr lang="nb-NO" sz="900" dirty="0"/>
            <a:t>Faggruppe klagebehandling</a:t>
          </a:r>
        </a:p>
      </dgm:t>
    </dgm:pt>
    <dgm:pt modelId="{1062DA9B-7A83-458E-8231-EBEC82B63987}" type="parTrans" cxnId="{D439999E-826D-4117-8EC0-0725155DCB3B}">
      <dgm:prSet/>
      <dgm:spPr/>
      <dgm:t>
        <a:bodyPr/>
        <a:lstStyle/>
        <a:p>
          <a:endParaRPr lang="nb-NO"/>
        </a:p>
      </dgm:t>
    </dgm:pt>
    <dgm:pt modelId="{C240BD8D-5214-4280-99DE-63DB86976045}" type="sibTrans" cxnId="{D439999E-826D-4117-8EC0-0725155DCB3B}">
      <dgm:prSet/>
      <dgm:spPr/>
      <dgm:t>
        <a:bodyPr/>
        <a:lstStyle/>
        <a:p>
          <a:endParaRPr lang="nb-NO"/>
        </a:p>
      </dgm:t>
    </dgm:pt>
    <dgm:pt modelId="{F263D652-E330-4E13-9CBF-2D5D44BD6E69}">
      <dgm:prSet custT="1"/>
      <dgm:spPr/>
      <dgm:t>
        <a:bodyPr/>
        <a:lstStyle/>
        <a:p>
          <a:pPr algn="ctr"/>
          <a:r>
            <a:rPr lang="nb-NO" sz="900" dirty="0"/>
            <a:t>Faggruppe bevilling</a:t>
          </a:r>
        </a:p>
      </dgm:t>
    </dgm:pt>
    <dgm:pt modelId="{3430913E-96E0-4D2D-8712-2942F60E5C07}" type="parTrans" cxnId="{6F0C268D-63DB-41E4-BA13-141CAF5CC4F3}">
      <dgm:prSet/>
      <dgm:spPr/>
      <dgm:t>
        <a:bodyPr/>
        <a:lstStyle/>
        <a:p>
          <a:endParaRPr lang="nb-NO"/>
        </a:p>
      </dgm:t>
    </dgm:pt>
    <dgm:pt modelId="{40EC209D-B906-4088-BF3B-98651DBBA0CA}" type="sibTrans" cxnId="{6F0C268D-63DB-41E4-BA13-141CAF5CC4F3}">
      <dgm:prSet/>
      <dgm:spPr/>
      <dgm:t>
        <a:bodyPr/>
        <a:lstStyle/>
        <a:p>
          <a:endParaRPr lang="nb-NO"/>
        </a:p>
      </dgm:t>
    </dgm:pt>
    <dgm:pt modelId="{7EEDF68E-C882-4B71-B3F4-9B99299BB2A2}" type="asst">
      <dgm:prSet custT="1"/>
      <dgm:spPr>
        <a:solidFill>
          <a:schemeClr val="tx2">
            <a:lumMod val="90000"/>
            <a:lumOff val="10000"/>
          </a:schemeClr>
        </a:solidFill>
      </dgm:spPr>
      <dgm:t>
        <a:bodyPr/>
        <a:lstStyle/>
        <a:p>
          <a:r>
            <a:rPr lang="nb-NO" sz="1050" dirty="0"/>
            <a:t>Beredskapsstab</a:t>
          </a:r>
        </a:p>
      </dgm:t>
    </dgm:pt>
    <dgm:pt modelId="{91838698-F3B5-4831-BBDF-BB820723E850}" type="parTrans" cxnId="{97206905-1AED-4C4D-ABDB-EB4DDB239CE0}">
      <dgm:prSet/>
      <dgm:spPr/>
      <dgm:t>
        <a:bodyPr/>
        <a:lstStyle/>
        <a:p>
          <a:endParaRPr lang="nb-NO"/>
        </a:p>
      </dgm:t>
    </dgm:pt>
    <dgm:pt modelId="{0BAE2097-0C11-4D4F-B6EC-7B7B521FA14A}" type="sibTrans" cxnId="{97206905-1AED-4C4D-ABDB-EB4DDB239CE0}">
      <dgm:prSet/>
      <dgm:spPr/>
      <dgm:t>
        <a:bodyPr/>
        <a:lstStyle/>
        <a:p>
          <a:endParaRPr lang="nb-NO"/>
        </a:p>
      </dgm:t>
    </dgm:pt>
    <dgm:pt modelId="{4327435B-35EE-49B5-96D8-2E49D4D570C7}">
      <dgm:prSet custT="1"/>
      <dgm:spPr/>
      <dgm:t>
        <a:bodyPr/>
        <a:lstStyle/>
        <a:p>
          <a:r>
            <a:rPr lang="nb-NO" sz="900" dirty="0"/>
            <a:t>Faggruppe plan</a:t>
          </a:r>
        </a:p>
      </dgm:t>
    </dgm:pt>
    <dgm:pt modelId="{E56F50A9-CC3C-4A5D-874D-3CAA17503A82}" type="parTrans" cxnId="{F3ECB6D2-1D86-402D-A6D4-1C4F4A2EC8DF}">
      <dgm:prSet/>
      <dgm:spPr/>
      <dgm:t>
        <a:bodyPr/>
        <a:lstStyle/>
        <a:p>
          <a:endParaRPr lang="nb-NO"/>
        </a:p>
      </dgm:t>
    </dgm:pt>
    <dgm:pt modelId="{958B2A83-717D-438A-B210-1F0EBB98F483}" type="sibTrans" cxnId="{F3ECB6D2-1D86-402D-A6D4-1C4F4A2EC8DF}">
      <dgm:prSet/>
      <dgm:spPr/>
      <dgm:t>
        <a:bodyPr/>
        <a:lstStyle/>
        <a:p>
          <a:endParaRPr lang="nb-NO"/>
        </a:p>
      </dgm:t>
    </dgm:pt>
    <dgm:pt modelId="{90F4FEEF-DD39-4607-99E7-CE265FDE3BAE}">
      <dgm:prSet custT="1"/>
      <dgm:spPr/>
      <dgm:t>
        <a:bodyPr/>
        <a:lstStyle/>
        <a:p>
          <a:r>
            <a:rPr lang="nb-NO" sz="900" dirty="0"/>
            <a:t>Faggruppe natur</a:t>
          </a:r>
        </a:p>
      </dgm:t>
    </dgm:pt>
    <dgm:pt modelId="{C7F87B64-8A28-481E-9E01-C564E4F371F7}" type="parTrans" cxnId="{4C6D50F8-79FB-4EB0-9D33-3C69480EAB28}">
      <dgm:prSet/>
      <dgm:spPr/>
      <dgm:t>
        <a:bodyPr/>
        <a:lstStyle/>
        <a:p>
          <a:endParaRPr lang="nb-NO"/>
        </a:p>
      </dgm:t>
    </dgm:pt>
    <dgm:pt modelId="{920CADB3-4014-445C-85C2-C0422504A636}" type="sibTrans" cxnId="{4C6D50F8-79FB-4EB0-9D33-3C69480EAB28}">
      <dgm:prSet/>
      <dgm:spPr/>
      <dgm:t>
        <a:bodyPr/>
        <a:lstStyle/>
        <a:p>
          <a:endParaRPr lang="nb-NO"/>
        </a:p>
      </dgm:t>
    </dgm:pt>
    <dgm:pt modelId="{146B295D-31C8-4DB7-AB6D-608CB51CC7E6}">
      <dgm:prSet custT="1"/>
      <dgm:spPr/>
      <dgm:t>
        <a:bodyPr/>
        <a:lstStyle/>
        <a:p>
          <a:r>
            <a:rPr lang="nb-NO" sz="900" dirty="0"/>
            <a:t>Faggruppe skolemiljø</a:t>
          </a:r>
        </a:p>
      </dgm:t>
    </dgm:pt>
    <dgm:pt modelId="{B8DEFBB0-0E8C-489F-9FDE-CE9128E01E12}" type="parTrans" cxnId="{D959F907-0763-4062-84B0-D100E53BB88A}">
      <dgm:prSet/>
      <dgm:spPr/>
      <dgm:t>
        <a:bodyPr/>
        <a:lstStyle/>
        <a:p>
          <a:endParaRPr lang="nb-NO"/>
        </a:p>
      </dgm:t>
    </dgm:pt>
    <dgm:pt modelId="{2FF647A3-16A6-46CC-9784-057ED1540523}" type="sibTrans" cxnId="{D959F907-0763-4062-84B0-D100E53BB88A}">
      <dgm:prSet/>
      <dgm:spPr/>
      <dgm:t>
        <a:bodyPr/>
        <a:lstStyle/>
        <a:p>
          <a:endParaRPr lang="nb-NO"/>
        </a:p>
      </dgm:t>
    </dgm:pt>
    <dgm:pt modelId="{52C90CF5-8E52-4D89-9A02-B2AEF5385E46}">
      <dgm:prSet custT="1"/>
      <dgm:spPr/>
      <dgm:t>
        <a:bodyPr/>
        <a:lstStyle/>
        <a:p>
          <a:r>
            <a:rPr lang="nb-NO" sz="900" dirty="0"/>
            <a:t>Faggruppe</a:t>
          </a:r>
          <a:r>
            <a:rPr lang="nb-NO" sz="1100" dirty="0"/>
            <a:t> </a:t>
          </a:r>
          <a:r>
            <a:rPr lang="nb-NO" sz="900" dirty="0"/>
            <a:t>vann</a:t>
          </a:r>
        </a:p>
      </dgm:t>
    </dgm:pt>
    <dgm:pt modelId="{3FFF7DD8-D2E8-435D-AE4B-AA27147645CF}" type="parTrans" cxnId="{EDB56260-ACD3-4527-8FD8-6DC60E23D6CB}">
      <dgm:prSet/>
      <dgm:spPr/>
      <dgm:t>
        <a:bodyPr/>
        <a:lstStyle/>
        <a:p>
          <a:endParaRPr lang="nb-NO"/>
        </a:p>
      </dgm:t>
    </dgm:pt>
    <dgm:pt modelId="{575AF7FB-C405-45EB-89F8-A30D4EA549C0}" type="sibTrans" cxnId="{EDB56260-ACD3-4527-8FD8-6DC60E23D6CB}">
      <dgm:prSet/>
      <dgm:spPr/>
      <dgm:t>
        <a:bodyPr/>
        <a:lstStyle/>
        <a:p>
          <a:endParaRPr lang="nb-NO"/>
        </a:p>
      </dgm:t>
    </dgm:pt>
    <dgm:pt modelId="{8CD6C7D8-24F0-446C-941C-4EB7F637AF7E}">
      <dgm:prSet custT="1"/>
      <dgm:spPr/>
      <dgm:t>
        <a:bodyPr/>
        <a:lstStyle/>
        <a:p>
          <a:pPr algn="ctr"/>
          <a:r>
            <a:rPr lang="nb-NO" sz="900" dirty="0"/>
            <a:t>Faggruppe </a:t>
          </a:r>
          <a:r>
            <a:rPr lang="nb-NO" sz="900"/>
            <a:t>næringsutvikling og </a:t>
          </a:r>
          <a:r>
            <a:rPr lang="nb-NO" sz="900" dirty="0"/>
            <a:t>bærekraft</a:t>
          </a:r>
        </a:p>
      </dgm:t>
    </dgm:pt>
    <dgm:pt modelId="{09F330CC-7A32-4A39-A11C-91E79D3413C7}" type="parTrans" cxnId="{0A46B611-7F45-4DC5-B1EF-ADFFEFC582C1}">
      <dgm:prSet/>
      <dgm:spPr/>
      <dgm:t>
        <a:bodyPr/>
        <a:lstStyle/>
        <a:p>
          <a:endParaRPr lang="nb-NO"/>
        </a:p>
      </dgm:t>
    </dgm:pt>
    <dgm:pt modelId="{3416A3DE-A90C-4937-9C72-315F5CC737D8}" type="sibTrans" cxnId="{0A46B611-7F45-4DC5-B1EF-ADFFEFC582C1}">
      <dgm:prSet/>
      <dgm:spPr/>
      <dgm:t>
        <a:bodyPr/>
        <a:lstStyle/>
        <a:p>
          <a:endParaRPr lang="nb-NO"/>
        </a:p>
      </dgm:t>
    </dgm:pt>
    <dgm:pt modelId="{EF421DC3-6721-4DE4-A20B-E3D5C7EB9A78}">
      <dgm:prSet custT="1"/>
      <dgm:spPr/>
      <dgm:t>
        <a:bodyPr/>
        <a:lstStyle/>
        <a:p>
          <a:r>
            <a:rPr lang="nb-NO" sz="900" dirty="0"/>
            <a:t>Faggruppe rettsikkerhet og tvang</a:t>
          </a:r>
        </a:p>
      </dgm:t>
    </dgm:pt>
    <dgm:pt modelId="{9D6268B1-C2C0-4E60-A4F5-F024BA4F8B7E}" type="parTrans" cxnId="{6BABB94E-2131-48FA-A441-32F9630BE905}">
      <dgm:prSet/>
      <dgm:spPr/>
      <dgm:t>
        <a:bodyPr/>
        <a:lstStyle/>
        <a:p>
          <a:endParaRPr lang="nb-NO"/>
        </a:p>
      </dgm:t>
    </dgm:pt>
    <dgm:pt modelId="{4342A249-6425-4BA6-881F-FF89EDE7BD19}" type="sibTrans" cxnId="{6BABB94E-2131-48FA-A441-32F9630BE905}">
      <dgm:prSet/>
      <dgm:spPr/>
      <dgm:t>
        <a:bodyPr/>
        <a:lstStyle/>
        <a:p>
          <a:endParaRPr lang="nb-NO"/>
        </a:p>
      </dgm:t>
    </dgm:pt>
    <dgm:pt modelId="{0439A9DF-5006-4E64-9B08-A19046A72E2A}">
      <dgm:prSet custT="1"/>
      <dgm:spPr/>
      <dgm:t>
        <a:bodyPr/>
        <a:lstStyle/>
        <a:p>
          <a:r>
            <a:rPr lang="nb-NO" sz="900" dirty="0"/>
            <a:t>Faggruppe sosial- klage, tilsyn og utvikling</a:t>
          </a:r>
        </a:p>
      </dgm:t>
    </dgm:pt>
    <dgm:pt modelId="{C5909E9F-ACBA-4C0E-8689-8676299075DD}" type="parTrans" cxnId="{54FE8032-7712-4411-805E-BA7CA38B720F}">
      <dgm:prSet/>
      <dgm:spPr/>
      <dgm:t>
        <a:bodyPr/>
        <a:lstStyle/>
        <a:p>
          <a:endParaRPr lang="nb-NO"/>
        </a:p>
      </dgm:t>
    </dgm:pt>
    <dgm:pt modelId="{62507926-7B7C-4238-89D0-E638C216C474}" type="sibTrans" cxnId="{54FE8032-7712-4411-805E-BA7CA38B720F}">
      <dgm:prSet/>
      <dgm:spPr/>
      <dgm:t>
        <a:bodyPr/>
        <a:lstStyle/>
        <a:p>
          <a:endParaRPr lang="nb-NO"/>
        </a:p>
      </dgm:t>
    </dgm:pt>
    <dgm:pt modelId="{84A23233-CE81-4735-9018-0515252AD974}">
      <dgm:prSet custT="1"/>
      <dgm:spPr/>
      <dgm:t>
        <a:bodyPr/>
        <a:lstStyle/>
        <a:p>
          <a:r>
            <a:rPr lang="nb-NO" sz="900" dirty="0"/>
            <a:t>Faggruppe</a:t>
          </a:r>
          <a:r>
            <a:rPr lang="nb-NO" sz="1700" dirty="0"/>
            <a:t> </a:t>
          </a:r>
          <a:r>
            <a:rPr lang="nb-NO" sz="900" dirty="0"/>
            <a:t>vergemål</a:t>
          </a:r>
        </a:p>
      </dgm:t>
    </dgm:pt>
    <dgm:pt modelId="{5011AE29-BA88-4FDE-8F2F-4883A2730D29}" type="sibTrans" cxnId="{E7E5CA56-A556-4327-A725-A0453AB4A5B9}">
      <dgm:prSet/>
      <dgm:spPr/>
      <dgm:t>
        <a:bodyPr/>
        <a:lstStyle/>
        <a:p>
          <a:endParaRPr lang="nb-NO"/>
        </a:p>
      </dgm:t>
    </dgm:pt>
    <dgm:pt modelId="{EC26168B-D5A5-4786-A7F4-1B13B0F487D5}" type="parTrans" cxnId="{E7E5CA56-A556-4327-A725-A0453AB4A5B9}">
      <dgm:prSet/>
      <dgm:spPr/>
      <dgm:t>
        <a:bodyPr/>
        <a:lstStyle/>
        <a:p>
          <a:endParaRPr lang="nb-NO"/>
        </a:p>
      </dgm:t>
    </dgm:pt>
    <dgm:pt modelId="{95A7CBC4-013D-422B-946A-DCD5C5AB11BD}">
      <dgm:prSet custT="1"/>
      <dgm:spPr/>
      <dgm:t>
        <a:bodyPr/>
        <a:lstStyle/>
        <a:p>
          <a:r>
            <a:rPr lang="nb-NO" sz="900" kern="1200" dirty="0">
              <a:solidFill>
                <a:prstClr val="white"/>
              </a:solidFill>
              <a:latin typeface="Open Sans"/>
              <a:ea typeface="+mn-ea"/>
              <a:cs typeface="+mn-cs"/>
            </a:rPr>
            <a:t>Faggruppe</a:t>
          </a:r>
          <a:r>
            <a:rPr lang="nb-NO" sz="1600" kern="1200" dirty="0"/>
            <a:t> </a:t>
          </a:r>
          <a:r>
            <a:rPr lang="nb-NO" sz="900" kern="1200" dirty="0">
              <a:solidFill>
                <a:prstClr val="white"/>
              </a:solidFill>
              <a:latin typeface="Open Sans"/>
              <a:ea typeface="+mn-ea"/>
              <a:cs typeface="+mn-cs"/>
            </a:rPr>
            <a:t>gravplass</a:t>
          </a:r>
        </a:p>
      </dgm:t>
    </dgm:pt>
    <dgm:pt modelId="{9E19DC38-94CB-48A4-A1A6-C429ACDD9FE3}" type="sibTrans" cxnId="{F6F46443-4C9D-4DD7-A673-E7E4AA5F3007}">
      <dgm:prSet/>
      <dgm:spPr/>
      <dgm:t>
        <a:bodyPr/>
        <a:lstStyle/>
        <a:p>
          <a:endParaRPr lang="nb-NO"/>
        </a:p>
      </dgm:t>
    </dgm:pt>
    <dgm:pt modelId="{32739587-FFC4-4791-9F37-C8C0BD89EBB4}" type="parTrans" cxnId="{F6F46443-4C9D-4DD7-A673-E7E4AA5F3007}">
      <dgm:prSet/>
      <dgm:spPr/>
      <dgm:t>
        <a:bodyPr/>
        <a:lstStyle/>
        <a:p>
          <a:endParaRPr lang="nb-NO"/>
        </a:p>
      </dgm:t>
    </dgm:pt>
    <dgm:pt modelId="{07EB073F-D18F-4B58-844D-3C1C8742A53A}">
      <dgm:prSet custT="1"/>
      <dgm:spPr/>
      <dgm:t>
        <a:bodyPr/>
        <a:lstStyle/>
        <a:p>
          <a:pPr marL="0" lvl="0" indent="0" algn="ctr" defTabSz="400050">
            <a:lnSpc>
              <a:spcPct val="90000"/>
            </a:lnSpc>
            <a:spcBef>
              <a:spcPct val="0"/>
            </a:spcBef>
            <a:spcAft>
              <a:spcPct val="35000"/>
            </a:spcAft>
            <a:buNone/>
          </a:pPr>
          <a:r>
            <a:rPr lang="nb-NO" sz="900" kern="1200" dirty="0">
              <a:solidFill>
                <a:prstClr val="white"/>
              </a:solidFill>
              <a:latin typeface="Open Sans"/>
              <a:ea typeface="+mn-ea"/>
              <a:cs typeface="+mn-cs"/>
            </a:rPr>
            <a:t>Faggruppe utvikling</a:t>
          </a:r>
        </a:p>
      </dgm:t>
    </dgm:pt>
    <dgm:pt modelId="{9DFAAC3A-A34B-4591-9309-ECA1020358AE}" type="parTrans" cxnId="{87D16FA3-8A1D-4677-A50F-446BD5FAFF6A}">
      <dgm:prSet/>
      <dgm:spPr/>
      <dgm:t>
        <a:bodyPr/>
        <a:lstStyle/>
        <a:p>
          <a:endParaRPr lang="nb-NO"/>
        </a:p>
      </dgm:t>
    </dgm:pt>
    <dgm:pt modelId="{244D73E9-3830-4341-B05C-76745CA61E6D}" type="sibTrans" cxnId="{87D16FA3-8A1D-4677-A50F-446BD5FAFF6A}">
      <dgm:prSet/>
      <dgm:spPr/>
      <dgm:t>
        <a:bodyPr/>
        <a:lstStyle/>
        <a:p>
          <a:endParaRPr lang="nb-NO"/>
        </a:p>
      </dgm:t>
    </dgm:pt>
    <dgm:pt modelId="{308E7787-AEAE-47E6-B319-F46DBE97B87E}" type="pres">
      <dgm:prSet presAssocID="{CA04FF6F-089A-4D4E-93BF-C3F1C05EB59D}" presName="hierChild1" presStyleCnt="0">
        <dgm:presLayoutVars>
          <dgm:orgChart val="1"/>
          <dgm:chPref val="1"/>
          <dgm:dir/>
          <dgm:animOne val="branch"/>
          <dgm:animLvl val="lvl"/>
          <dgm:resizeHandles/>
        </dgm:presLayoutVars>
      </dgm:prSet>
      <dgm:spPr/>
    </dgm:pt>
    <dgm:pt modelId="{FD0963BC-344E-4AFA-B977-2DA25A174079}" type="pres">
      <dgm:prSet presAssocID="{02DF0E28-7F03-47C9-BE2A-3E1C280F7C0C}" presName="hierRoot1" presStyleCnt="0">
        <dgm:presLayoutVars>
          <dgm:hierBranch val="init"/>
        </dgm:presLayoutVars>
      </dgm:prSet>
      <dgm:spPr/>
    </dgm:pt>
    <dgm:pt modelId="{EFF44B3D-10D2-44A7-9380-403B7B9C901C}" type="pres">
      <dgm:prSet presAssocID="{02DF0E28-7F03-47C9-BE2A-3E1C280F7C0C}" presName="rootComposite1" presStyleCnt="0"/>
      <dgm:spPr/>
    </dgm:pt>
    <dgm:pt modelId="{E620FDF0-98E2-445C-A058-C1E52CB4FE8C}" type="pres">
      <dgm:prSet presAssocID="{02DF0E28-7F03-47C9-BE2A-3E1C280F7C0C}" presName="rootText1" presStyleLbl="node0" presStyleIdx="0" presStyleCnt="1" custScaleX="159168" custScaleY="66232">
        <dgm:presLayoutVars>
          <dgm:chPref val="3"/>
        </dgm:presLayoutVars>
      </dgm:prSet>
      <dgm:spPr/>
    </dgm:pt>
    <dgm:pt modelId="{48938E39-B82D-4BAA-9C2D-AC615B083773}" type="pres">
      <dgm:prSet presAssocID="{02DF0E28-7F03-47C9-BE2A-3E1C280F7C0C}" presName="rootConnector1" presStyleLbl="node1" presStyleIdx="0" presStyleCnt="0"/>
      <dgm:spPr/>
    </dgm:pt>
    <dgm:pt modelId="{3EA867F1-AC1B-459B-80F7-AEB6AB13D79D}" type="pres">
      <dgm:prSet presAssocID="{02DF0E28-7F03-47C9-BE2A-3E1C280F7C0C}" presName="hierChild2" presStyleCnt="0"/>
      <dgm:spPr/>
    </dgm:pt>
    <dgm:pt modelId="{E6EA9A81-E724-450C-A319-67A2806CFCDB}" type="pres">
      <dgm:prSet presAssocID="{36C0BA03-B3F1-4EFA-A62F-84B733E6686C}" presName="Name37" presStyleLbl="parChTrans1D2" presStyleIdx="0" presStyleCnt="8"/>
      <dgm:spPr/>
    </dgm:pt>
    <dgm:pt modelId="{D36DBCFD-5683-48F7-A318-5919B4766BDF}" type="pres">
      <dgm:prSet presAssocID="{AF9041BD-C952-4B86-A894-89148F6C266A}" presName="hierRoot2" presStyleCnt="0">
        <dgm:presLayoutVars>
          <dgm:hierBranch val="init"/>
        </dgm:presLayoutVars>
      </dgm:prSet>
      <dgm:spPr/>
    </dgm:pt>
    <dgm:pt modelId="{EF1C7893-7984-416E-8D5C-9008C7B6F879}" type="pres">
      <dgm:prSet presAssocID="{AF9041BD-C952-4B86-A894-89148F6C266A}" presName="rootComposite" presStyleCnt="0"/>
      <dgm:spPr/>
    </dgm:pt>
    <dgm:pt modelId="{909C95B6-E601-4D07-A8B9-4253AA4B192F}" type="pres">
      <dgm:prSet presAssocID="{AF9041BD-C952-4B86-A894-89148F6C266A}" presName="rootText" presStyleLbl="node2" presStyleIdx="0" presStyleCnt="5" custScaleX="111215">
        <dgm:presLayoutVars>
          <dgm:chPref val="3"/>
        </dgm:presLayoutVars>
      </dgm:prSet>
      <dgm:spPr/>
    </dgm:pt>
    <dgm:pt modelId="{AE4389E1-B609-4079-BE33-9ECB31A0F409}" type="pres">
      <dgm:prSet presAssocID="{AF9041BD-C952-4B86-A894-89148F6C266A}" presName="rootConnector" presStyleLbl="node2" presStyleIdx="0" presStyleCnt="5"/>
      <dgm:spPr/>
    </dgm:pt>
    <dgm:pt modelId="{F68195F7-5F61-4FF3-84AD-DB2175C0DE5C}" type="pres">
      <dgm:prSet presAssocID="{AF9041BD-C952-4B86-A894-89148F6C266A}" presName="hierChild4" presStyleCnt="0"/>
      <dgm:spPr/>
    </dgm:pt>
    <dgm:pt modelId="{83F1C2BB-3FD3-4CC4-9712-03150EDFD366}" type="pres">
      <dgm:prSet presAssocID="{2EE74801-71E1-4ADE-8DAD-43D4635A0FFA}" presName="Name37" presStyleLbl="parChTrans1D3" presStyleIdx="0" presStyleCnt="20"/>
      <dgm:spPr/>
    </dgm:pt>
    <dgm:pt modelId="{A0D3D68C-E802-48E2-A2C3-5938D4F34449}" type="pres">
      <dgm:prSet presAssocID="{9E64DC1F-672B-49C1-B66C-1414000629FF}" presName="hierRoot2" presStyleCnt="0">
        <dgm:presLayoutVars>
          <dgm:hierBranch val="init"/>
        </dgm:presLayoutVars>
      </dgm:prSet>
      <dgm:spPr/>
    </dgm:pt>
    <dgm:pt modelId="{D1D398F9-BCEC-4CE7-AEE3-D106DE145F95}" type="pres">
      <dgm:prSet presAssocID="{9E64DC1F-672B-49C1-B66C-1414000629FF}" presName="rootComposite" presStyleCnt="0"/>
      <dgm:spPr/>
    </dgm:pt>
    <dgm:pt modelId="{553631B5-CBD2-4A84-8241-4CFEDA684922}" type="pres">
      <dgm:prSet presAssocID="{9E64DC1F-672B-49C1-B66C-1414000629FF}" presName="rootText" presStyleLbl="node3" presStyleIdx="0" presStyleCnt="20" custScaleY="117752">
        <dgm:presLayoutVars>
          <dgm:chPref val="3"/>
        </dgm:presLayoutVars>
      </dgm:prSet>
      <dgm:spPr/>
    </dgm:pt>
    <dgm:pt modelId="{D081F199-C51D-4286-AE79-B9CA09B24249}" type="pres">
      <dgm:prSet presAssocID="{9E64DC1F-672B-49C1-B66C-1414000629FF}" presName="rootConnector" presStyleLbl="node3" presStyleIdx="0" presStyleCnt="20"/>
      <dgm:spPr/>
    </dgm:pt>
    <dgm:pt modelId="{FC20E947-AF59-4357-9823-49AAF5E6DD81}" type="pres">
      <dgm:prSet presAssocID="{9E64DC1F-672B-49C1-B66C-1414000629FF}" presName="hierChild4" presStyleCnt="0"/>
      <dgm:spPr/>
    </dgm:pt>
    <dgm:pt modelId="{CCF33E07-5145-47F6-9D6C-CD26B20FF880}" type="pres">
      <dgm:prSet presAssocID="{9E64DC1F-672B-49C1-B66C-1414000629FF}" presName="hierChild5" presStyleCnt="0"/>
      <dgm:spPr/>
    </dgm:pt>
    <dgm:pt modelId="{5FA58794-42C6-47D6-B783-B6B4DB58EAAC}" type="pres">
      <dgm:prSet presAssocID="{9A4954C4-19B1-4AE0-8BF7-E71342749479}" presName="Name37" presStyleLbl="parChTrans1D3" presStyleIdx="1" presStyleCnt="20"/>
      <dgm:spPr/>
    </dgm:pt>
    <dgm:pt modelId="{E9D6CCEF-B8A0-4520-BC5D-CC91E3203B8C}" type="pres">
      <dgm:prSet presAssocID="{8B46BCB3-9871-4FAC-8864-FF461453ABAB}" presName="hierRoot2" presStyleCnt="0">
        <dgm:presLayoutVars>
          <dgm:hierBranch val="init"/>
        </dgm:presLayoutVars>
      </dgm:prSet>
      <dgm:spPr/>
    </dgm:pt>
    <dgm:pt modelId="{2E5D80D1-38C5-4931-B879-99F36696858A}" type="pres">
      <dgm:prSet presAssocID="{8B46BCB3-9871-4FAC-8864-FF461453ABAB}" presName="rootComposite" presStyleCnt="0"/>
      <dgm:spPr/>
    </dgm:pt>
    <dgm:pt modelId="{F13E7E48-981B-43A9-9979-E605E6B970F9}" type="pres">
      <dgm:prSet presAssocID="{8B46BCB3-9871-4FAC-8864-FF461453ABAB}" presName="rootText" presStyleLbl="node3" presStyleIdx="1" presStyleCnt="20" custScaleY="99374">
        <dgm:presLayoutVars>
          <dgm:chPref val="3"/>
        </dgm:presLayoutVars>
      </dgm:prSet>
      <dgm:spPr/>
    </dgm:pt>
    <dgm:pt modelId="{6F0A6178-D3C6-4969-A72F-E0B3F5536A65}" type="pres">
      <dgm:prSet presAssocID="{8B46BCB3-9871-4FAC-8864-FF461453ABAB}" presName="rootConnector" presStyleLbl="node3" presStyleIdx="1" presStyleCnt="20"/>
      <dgm:spPr/>
    </dgm:pt>
    <dgm:pt modelId="{C62B1325-2860-4BBB-9B8E-52E197A8EC5F}" type="pres">
      <dgm:prSet presAssocID="{8B46BCB3-9871-4FAC-8864-FF461453ABAB}" presName="hierChild4" presStyleCnt="0"/>
      <dgm:spPr/>
    </dgm:pt>
    <dgm:pt modelId="{DA1B0158-5636-40A5-95AE-270D127BD220}" type="pres">
      <dgm:prSet presAssocID="{8B46BCB3-9871-4FAC-8864-FF461453ABAB}" presName="hierChild5" presStyleCnt="0"/>
      <dgm:spPr/>
    </dgm:pt>
    <dgm:pt modelId="{20422282-38DB-433C-8692-63BAF468C3DB}" type="pres">
      <dgm:prSet presAssocID="{09F330CC-7A32-4A39-A11C-91E79D3413C7}" presName="Name37" presStyleLbl="parChTrans1D3" presStyleIdx="2" presStyleCnt="20"/>
      <dgm:spPr/>
    </dgm:pt>
    <dgm:pt modelId="{ECF6A98E-013D-45E2-BC08-4D07CED823C2}" type="pres">
      <dgm:prSet presAssocID="{8CD6C7D8-24F0-446C-941C-4EB7F637AF7E}" presName="hierRoot2" presStyleCnt="0">
        <dgm:presLayoutVars>
          <dgm:hierBranch val="init"/>
        </dgm:presLayoutVars>
      </dgm:prSet>
      <dgm:spPr/>
    </dgm:pt>
    <dgm:pt modelId="{E13D8ED6-B53E-4C34-B1B3-5B6EDF386E6D}" type="pres">
      <dgm:prSet presAssocID="{8CD6C7D8-24F0-446C-941C-4EB7F637AF7E}" presName="rootComposite" presStyleCnt="0"/>
      <dgm:spPr/>
    </dgm:pt>
    <dgm:pt modelId="{2EEE545A-901D-455B-9C1C-49A66B2C9DE2}" type="pres">
      <dgm:prSet presAssocID="{8CD6C7D8-24F0-446C-941C-4EB7F637AF7E}" presName="rootText" presStyleLbl="node3" presStyleIdx="2" presStyleCnt="20">
        <dgm:presLayoutVars>
          <dgm:chPref val="3"/>
        </dgm:presLayoutVars>
      </dgm:prSet>
      <dgm:spPr/>
    </dgm:pt>
    <dgm:pt modelId="{ADE308E4-F4DD-4450-A701-EEE0AA8FF67E}" type="pres">
      <dgm:prSet presAssocID="{8CD6C7D8-24F0-446C-941C-4EB7F637AF7E}" presName="rootConnector" presStyleLbl="node3" presStyleIdx="2" presStyleCnt="20"/>
      <dgm:spPr/>
    </dgm:pt>
    <dgm:pt modelId="{D3F20EEF-F812-40A8-A511-507E04CD1273}" type="pres">
      <dgm:prSet presAssocID="{8CD6C7D8-24F0-446C-941C-4EB7F637AF7E}" presName="hierChild4" presStyleCnt="0"/>
      <dgm:spPr/>
    </dgm:pt>
    <dgm:pt modelId="{A73C9320-4FF5-4C67-AFE6-E7D16C7E21A3}" type="pres">
      <dgm:prSet presAssocID="{8CD6C7D8-24F0-446C-941C-4EB7F637AF7E}" presName="hierChild5" presStyleCnt="0"/>
      <dgm:spPr/>
    </dgm:pt>
    <dgm:pt modelId="{891ADEE0-7E88-4807-B2F2-F8F263D04E4C}" type="pres">
      <dgm:prSet presAssocID="{AF9041BD-C952-4B86-A894-89148F6C266A}" presName="hierChild5" presStyleCnt="0"/>
      <dgm:spPr/>
    </dgm:pt>
    <dgm:pt modelId="{8F425968-B942-43F4-A543-704E39F772DB}" type="pres">
      <dgm:prSet presAssocID="{73C78F6B-6131-4677-93E5-E8A94F0D52F0}" presName="Name37" presStyleLbl="parChTrans1D2" presStyleIdx="1" presStyleCnt="8"/>
      <dgm:spPr/>
    </dgm:pt>
    <dgm:pt modelId="{13CD0F20-8247-4ABA-8498-83920108F9EC}" type="pres">
      <dgm:prSet presAssocID="{F249FCF1-CCE9-4FA2-88E8-C45F2F78328C}" presName="hierRoot2" presStyleCnt="0">
        <dgm:presLayoutVars>
          <dgm:hierBranch val="init"/>
        </dgm:presLayoutVars>
      </dgm:prSet>
      <dgm:spPr/>
    </dgm:pt>
    <dgm:pt modelId="{EDED72D4-53A4-483E-B74A-DFE3360C7561}" type="pres">
      <dgm:prSet presAssocID="{F249FCF1-CCE9-4FA2-88E8-C45F2F78328C}" presName="rootComposite" presStyleCnt="0"/>
      <dgm:spPr/>
    </dgm:pt>
    <dgm:pt modelId="{CDDA0DEA-00AB-4476-B1F6-F3D5C4F5B05A}" type="pres">
      <dgm:prSet presAssocID="{F249FCF1-CCE9-4FA2-88E8-C45F2F78328C}" presName="rootText" presStyleLbl="node2" presStyleIdx="1" presStyleCnt="5" custScaleX="108015">
        <dgm:presLayoutVars>
          <dgm:chPref val="3"/>
        </dgm:presLayoutVars>
      </dgm:prSet>
      <dgm:spPr/>
    </dgm:pt>
    <dgm:pt modelId="{7A59863C-2861-4554-B51D-123C8AA5A637}" type="pres">
      <dgm:prSet presAssocID="{F249FCF1-CCE9-4FA2-88E8-C45F2F78328C}" presName="rootConnector" presStyleLbl="node2" presStyleIdx="1" presStyleCnt="5"/>
      <dgm:spPr/>
    </dgm:pt>
    <dgm:pt modelId="{FF001A87-F164-47F4-983B-1BC94792FCE0}" type="pres">
      <dgm:prSet presAssocID="{F249FCF1-CCE9-4FA2-88E8-C45F2F78328C}" presName="hierChild4" presStyleCnt="0"/>
      <dgm:spPr/>
    </dgm:pt>
    <dgm:pt modelId="{FB082140-D1BA-4FB2-8CF4-BF2166A2BB71}" type="pres">
      <dgm:prSet presAssocID="{ACBB83F8-E9B9-4FAC-895D-167CF11EF099}" presName="Name37" presStyleLbl="parChTrans1D3" presStyleIdx="3" presStyleCnt="20"/>
      <dgm:spPr/>
    </dgm:pt>
    <dgm:pt modelId="{9A048E1B-93F7-4575-80F0-32C0E2F5AFC8}" type="pres">
      <dgm:prSet presAssocID="{75DB5BD8-C3A4-4756-B7CE-6A6512298477}" presName="hierRoot2" presStyleCnt="0">
        <dgm:presLayoutVars>
          <dgm:hierBranch val="init"/>
        </dgm:presLayoutVars>
      </dgm:prSet>
      <dgm:spPr/>
    </dgm:pt>
    <dgm:pt modelId="{006823F7-A764-4AAC-B112-76FA221AF44D}" type="pres">
      <dgm:prSet presAssocID="{75DB5BD8-C3A4-4756-B7CE-6A6512298477}" presName="rootComposite" presStyleCnt="0"/>
      <dgm:spPr/>
    </dgm:pt>
    <dgm:pt modelId="{FF9BC0BE-EDB8-40F1-8B24-627FF34A5A2F}" type="pres">
      <dgm:prSet presAssocID="{75DB5BD8-C3A4-4756-B7CE-6A6512298477}" presName="rootText" presStyleLbl="node3" presStyleIdx="3" presStyleCnt="20" custScaleY="92896">
        <dgm:presLayoutVars>
          <dgm:chPref val="3"/>
        </dgm:presLayoutVars>
      </dgm:prSet>
      <dgm:spPr/>
    </dgm:pt>
    <dgm:pt modelId="{2CB855CF-56DE-4CA2-B4F1-2022331691CB}" type="pres">
      <dgm:prSet presAssocID="{75DB5BD8-C3A4-4756-B7CE-6A6512298477}" presName="rootConnector" presStyleLbl="node3" presStyleIdx="3" presStyleCnt="20"/>
      <dgm:spPr/>
    </dgm:pt>
    <dgm:pt modelId="{3B96C482-58DA-4514-A0DD-672350039A38}" type="pres">
      <dgm:prSet presAssocID="{75DB5BD8-C3A4-4756-B7CE-6A6512298477}" presName="hierChild4" presStyleCnt="0"/>
      <dgm:spPr/>
    </dgm:pt>
    <dgm:pt modelId="{37BD4219-1A13-4288-B692-24A30B59E812}" type="pres">
      <dgm:prSet presAssocID="{75DB5BD8-C3A4-4756-B7CE-6A6512298477}" presName="hierChild5" presStyleCnt="0"/>
      <dgm:spPr/>
    </dgm:pt>
    <dgm:pt modelId="{827F7AF5-401E-4397-B00F-299FB5A47EC9}" type="pres">
      <dgm:prSet presAssocID="{E56F50A9-CC3C-4A5D-874D-3CAA17503A82}" presName="Name37" presStyleLbl="parChTrans1D3" presStyleIdx="4" presStyleCnt="20"/>
      <dgm:spPr/>
    </dgm:pt>
    <dgm:pt modelId="{CBA980BA-846E-4C94-B3D9-F8429B993ED4}" type="pres">
      <dgm:prSet presAssocID="{4327435B-35EE-49B5-96D8-2E49D4D570C7}" presName="hierRoot2" presStyleCnt="0">
        <dgm:presLayoutVars>
          <dgm:hierBranch val="init"/>
        </dgm:presLayoutVars>
      </dgm:prSet>
      <dgm:spPr/>
    </dgm:pt>
    <dgm:pt modelId="{72C868EB-E4A0-4010-B8B3-E85361915899}" type="pres">
      <dgm:prSet presAssocID="{4327435B-35EE-49B5-96D8-2E49D4D570C7}" presName="rootComposite" presStyleCnt="0"/>
      <dgm:spPr/>
    </dgm:pt>
    <dgm:pt modelId="{5D1D7737-4CDE-42F0-AD4C-62D5839CDD0D}" type="pres">
      <dgm:prSet presAssocID="{4327435B-35EE-49B5-96D8-2E49D4D570C7}" presName="rootText" presStyleLbl="node3" presStyleIdx="4" presStyleCnt="20">
        <dgm:presLayoutVars>
          <dgm:chPref val="3"/>
        </dgm:presLayoutVars>
      </dgm:prSet>
      <dgm:spPr/>
    </dgm:pt>
    <dgm:pt modelId="{340873FB-CBD0-436C-A5C2-89B205E0C4DF}" type="pres">
      <dgm:prSet presAssocID="{4327435B-35EE-49B5-96D8-2E49D4D570C7}" presName="rootConnector" presStyleLbl="node3" presStyleIdx="4" presStyleCnt="20"/>
      <dgm:spPr/>
    </dgm:pt>
    <dgm:pt modelId="{FA751202-1A29-4ADA-9CBD-CA241309E7DA}" type="pres">
      <dgm:prSet presAssocID="{4327435B-35EE-49B5-96D8-2E49D4D570C7}" presName="hierChild4" presStyleCnt="0"/>
      <dgm:spPr/>
    </dgm:pt>
    <dgm:pt modelId="{78832954-D0BD-408B-B1C3-65A6809CD6EC}" type="pres">
      <dgm:prSet presAssocID="{4327435B-35EE-49B5-96D8-2E49D4D570C7}" presName="hierChild5" presStyleCnt="0"/>
      <dgm:spPr/>
    </dgm:pt>
    <dgm:pt modelId="{510D4EA6-BB92-4E5D-B8C6-FB194E745ED9}" type="pres">
      <dgm:prSet presAssocID="{C7F87B64-8A28-481E-9E01-C564E4F371F7}" presName="Name37" presStyleLbl="parChTrans1D3" presStyleIdx="5" presStyleCnt="20"/>
      <dgm:spPr/>
    </dgm:pt>
    <dgm:pt modelId="{D4EB7E49-ADBF-4B50-8C10-F92A11BD6E3A}" type="pres">
      <dgm:prSet presAssocID="{90F4FEEF-DD39-4607-99E7-CE265FDE3BAE}" presName="hierRoot2" presStyleCnt="0">
        <dgm:presLayoutVars>
          <dgm:hierBranch val="init"/>
        </dgm:presLayoutVars>
      </dgm:prSet>
      <dgm:spPr/>
    </dgm:pt>
    <dgm:pt modelId="{450638B6-84DE-4269-A65D-870573905170}" type="pres">
      <dgm:prSet presAssocID="{90F4FEEF-DD39-4607-99E7-CE265FDE3BAE}" presName="rootComposite" presStyleCnt="0"/>
      <dgm:spPr/>
    </dgm:pt>
    <dgm:pt modelId="{0B85E14E-918B-4281-A9C2-FC890274F69E}" type="pres">
      <dgm:prSet presAssocID="{90F4FEEF-DD39-4607-99E7-CE265FDE3BAE}" presName="rootText" presStyleLbl="node3" presStyleIdx="5" presStyleCnt="20">
        <dgm:presLayoutVars>
          <dgm:chPref val="3"/>
        </dgm:presLayoutVars>
      </dgm:prSet>
      <dgm:spPr/>
    </dgm:pt>
    <dgm:pt modelId="{3884758D-D30C-411C-98F2-959C10FAB40D}" type="pres">
      <dgm:prSet presAssocID="{90F4FEEF-DD39-4607-99E7-CE265FDE3BAE}" presName="rootConnector" presStyleLbl="node3" presStyleIdx="5" presStyleCnt="20"/>
      <dgm:spPr/>
    </dgm:pt>
    <dgm:pt modelId="{20DAF5DB-66E1-4B04-860C-7B501E06595B}" type="pres">
      <dgm:prSet presAssocID="{90F4FEEF-DD39-4607-99E7-CE265FDE3BAE}" presName="hierChild4" presStyleCnt="0"/>
      <dgm:spPr/>
    </dgm:pt>
    <dgm:pt modelId="{0F3D64B2-725D-4D59-8C4A-7E5536F79BED}" type="pres">
      <dgm:prSet presAssocID="{90F4FEEF-DD39-4607-99E7-CE265FDE3BAE}" presName="hierChild5" presStyleCnt="0"/>
      <dgm:spPr/>
    </dgm:pt>
    <dgm:pt modelId="{098B7F96-0BE3-4834-87A9-C638F37FCAC8}" type="pres">
      <dgm:prSet presAssocID="{3FFF7DD8-D2E8-435D-AE4B-AA27147645CF}" presName="Name37" presStyleLbl="parChTrans1D3" presStyleIdx="6" presStyleCnt="20"/>
      <dgm:spPr/>
    </dgm:pt>
    <dgm:pt modelId="{01CBE0E0-0A47-480E-A9DF-CCF46E741C0D}" type="pres">
      <dgm:prSet presAssocID="{52C90CF5-8E52-4D89-9A02-B2AEF5385E46}" presName="hierRoot2" presStyleCnt="0">
        <dgm:presLayoutVars>
          <dgm:hierBranch val="init"/>
        </dgm:presLayoutVars>
      </dgm:prSet>
      <dgm:spPr/>
    </dgm:pt>
    <dgm:pt modelId="{B360CDB2-80CB-4C54-8F31-39FCACB65611}" type="pres">
      <dgm:prSet presAssocID="{52C90CF5-8E52-4D89-9A02-B2AEF5385E46}" presName="rootComposite" presStyleCnt="0"/>
      <dgm:spPr/>
    </dgm:pt>
    <dgm:pt modelId="{0F6857C9-08C5-4E32-9C37-6641E6AB8207}" type="pres">
      <dgm:prSet presAssocID="{52C90CF5-8E52-4D89-9A02-B2AEF5385E46}" presName="rootText" presStyleLbl="node3" presStyleIdx="6" presStyleCnt="20">
        <dgm:presLayoutVars>
          <dgm:chPref val="3"/>
        </dgm:presLayoutVars>
      </dgm:prSet>
      <dgm:spPr/>
    </dgm:pt>
    <dgm:pt modelId="{B9F3E69A-3105-4FAF-9F68-97A199B01B7B}" type="pres">
      <dgm:prSet presAssocID="{52C90CF5-8E52-4D89-9A02-B2AEF5385E46}" presName="rootConnector" presStyleLbl="node3" presStyleIdx="6" presStyleCnt="20"/>
      <dgm:spPr/>
    </dgm:pt>
    <dgm:pt modelId="{67F0258C-9956-43B3-B048-DC643BD200B8}" type="pres">
      <dgm:prSet presAssocID="{52C90CF5-8E52-4D89-9A02-B2AEF5385E46}" presName="hierChild4" presStyleCnt="0"/>
      <dgm:spPr/>
    </dgm:pt>
    <dgm:pt modelId="{2577DB10-A120-474C-AAB6-5F2283F2E7AF}" type="pres">
      <dgm:prSet presAssocID="{52C90CF5-8E52-4D89-9A02-B2AEF5385E46}" presName="hierChild5" presStyleCnt="0"/>
      <dgm:spPr/>
    </dgm:pt>
    <dgm:pt modelId="{EDF5DEF2-CEAB-4E1C-926E-B5C4B2E3A01E}" type="pres">
      <dgm:prSet presAssocID="{F249FCF1-CCE9-4FA2-88E8-C45F2F78328C}" presName="hierChild5" presStyleCnt="0"/>
      <dgm:spPr/>
    </dgm:pt>
    <dgm:pt modelId="{A4D2AA33-7E72-42B5-BA88-4C152AA9643A}" type="pres">
      <dgm:prSet presAssocID="{C629C5F7-014C-465C-9F44-7F7ED9C0D3AC}" presName="Name37" presStyleLbl="parChTrans1D2" presStyleIdx="2" presStyleCnt="8"/>
      <dgm:spPr/>
    </dgm:pt>
    <dgm:pt modelId="{0DDC8D17-33FB-40B6-B1F4-2826978B0B74}" type="pres">
      <dgm:prSet presAssocID="{D0344DDC-8F55-4033-A6F4-FD81D681618A}" presName="hierRoot2" presStyleCnt="0">
        <dgm:presLayoutVars>
          <dgm:hierBranch val="init"/>
        </dgm:presLayoutVars>
      </dgm:prSet>
      <dgm:spPr/>
    </dgm:pt>
    <dgm:pt modelId="{E70B74BB-CD08-4EFB-811F-57313412163C}" type="pres">
      <dgm:prSet presAssocID="{D0344DDC-8F55-4033-A6F4-FD81D681618A}" presName="rootComposite" presStyleCnt="0"/>
      <dgm:spPr/>
    </dgm:pt>
    <dgm:pt modelId="{111B72F2-6D3E-4A9C-A953-9ECE5CECD5F6}" type="pres">
      <dgm:prSet presAssocID="{D0344DDC-8F55-4033-A6F4-FD81D681618A}" presName="rootText" presStyleLbl="node2" presStyleIdx="2" presStyleCnt="5" custScaleX="119701">
        <dgm:presLayoutVars>
          <dgm:chPref val="3"/>
        </dgm:presLayoutVars>
      </dgm:prSet>
      <dgm:spPr/>
    </dgm:pt>
    <dgm:pt modelId="{B0F3984F-6014-4942-85E2-FDA6A38EFAE1}" type="pres">
      <dgm:prSet presAssocID="{D0344DDC-8F55-4033-A6F4-FD81D681618A}" presName="rootConnector" presStyleLbl="node2" presStyleIdx="2" presStyleCnt="5"/>
      <dgm:spPr/>
    </dgm:pt>
    <dgm:pt modelId="{089CF33F-B4E6-4691-A461-4775C17C5091}" type="pres">
      <dgm:prSet presAssocID="{D0344DDC-8F55-4033-A6F4-FD81D681618A}" presName="hierChild4" presStyleCnt="0"/>
      <dgm:spPr/>
    </dgm:pt>
    <dgm:pt modelId="{542805B6-DB5A-46FB-830B-8EBDC7DABBD0}" type="pres">
      <dgm:prSet presAssocID="{E36D5A10-F501-4DDD-AED5-130A5D8C1D2C}" presName="Name37" presStyleLbl="parChTrans1D3" presStyleIdx="7" presStyleCnt="20"/>
      <dgm:spPr/>
    </dgm:pt>
    <dgm:pt modelId="{A0F759F1-0CEA-4502-847D-82C3D952DB6F}" type="pres">
      <dgm:prSet presAssocID="{22006AAA-A47D-494C-8775-C9D8FA095457}" presName="hierRoot2" presStyleCnt="0">
        <dgm:presLayoutVars>
          <dgm:hierBranch val="init"/>
        </dgm:presLayoutVars>
      </dgm:prSet>
      <dgm:spPr/>
    </dgm:pt>
    <dgm:pt modelId="{7B8ADD53-3686-42A8-BE36-08DC43451199}" type="pres">
      <dgm:prSet presAssocID="{22006AAA-A47D-494C-8775-C9D8FA095457}" presName="rootComposite" presStyleCnt="0"/>
      <dgm:spPr/>
    </dgm:pt>
    <dgm:pt modelId="{ECADBA38-16A9-407D-8A5F-D6DE9BF43E1B}" type="pres">
      <dgm:prSet presAssocID="{22006AAA-A47D-494C-8775-C9D8FA095457}" presName="rootText" presStyleLbl="node3" presStyleIdx="7" presStyleCnt="20" custScaleY="93632">
        <dgm:presLayoutVars>
          <dgm:chPref val="3"/>
        </dgm:presLayoutVars>
      </dgm:prSet>
      <dgm:spPr/>
    </dgm:pt>
    <dgm:pt modelId="{E86F0161-CEE8-48E7-94E0-234520B35ED8}" type="pres">
      <dgm:prSet presAssocID="{22006AAA-A47D-494C-8775-C9D8FA095457}" presName="rootConnector" presStyleLbl="node3" presStyleIdx="7" presStyleCnt="20"/>
      <dgm:spPr/>
    </dgm:pt>
    <dgm:pt modelId="{8F7FE0A4-FD47-4A53-8E6C-152729FE3D8C}" type="pres">
      <dgm:prSet presAssocID="{22006AAA-A47D-494C-8775-C9D8FA095457}" presName="hierChild4" presStyleCnt="0"/>
      <dgm:spPr/>
    </dgm:pt>
    <dgm:pt modelId="{D6EFA701-1169-4100-83B1-26D028E97CD5}" type="pres">
      <dgm:prSet presAssocID="{22006AAA-A47D-494C-8775-C9D8FA095457}" presName="hierChild5" presStyleCnt="0"/>
      <dgm:spPr/>
    </dgm:pt>
    <dgm:pt modelId="{6CE4BE4B-A1BA-4233-8A37-0D2F8F05C676}" type="pres">
      <dgm:prSet presAssocID="{9CDDA110-0282-4B73-BAE7-39DDB93E4CF6}" presName="Name37" presStyleLbl="parChTrans1D3" presStyleIdx="8" presStyleCnt="20"/>
      <dgm:spPr/>
    </dgm:pt>
    <dgm:pt modelId="{757A5ED4-FBEF-497A-A6DA-065CAAD7840B}" type="pres">
      <dgm:prSet presAssocID="{107B4AD6-E221-4697-9792-20C964819541}" presName="hierRoot2" presStyleCnt="0">
        <dgm:presLayoutVars>
          <dgm:hierBranch val="init"/>
        </dgm:presLayoutVars>
      </dgm:prSet>
      <dgm:spPr/>
    </dgm:pt>
    <dgm:pt modelId="{33410336-F0B5-42AB-A262-CC92698828FE}" type="pres">
      <dgm:prSet presAssocID="{107B4AD6-E221-4697-9792-20C964819541}" presName="rootComposite" presStyleCnt="0"/>
      <dgm:spPr/>
    </dgm:pt>
    <dgm:pt modelId="{666E077F-97D3-4355-9F84-AD1816C49B12}" type="pres">
      <dgm:prSet presAssocID="{107B4AD6-E221-4697-9792-20C964819541}" presName="rootText" presStyleLbl="node3" presStyleIdx="8" presStyleCnt="20" custScaleY="94571">
        <dgm:presLayoutVars>
          <dgm:chPref val="3"/>
        </dgm:presLayoutVars>
      </dgm:prSet>
      <dgm:spPr/>
    </dgm:pt>
    <dgm:pt modelId="{A251A243-D777-4290-85F9-ACCD0F09FCC7}" type="pres">
      <dgm:prSet presAssocID="{107B4AD6-E221-4697-9792-20C964819541}" presName="rootConnector" presStyleLbl="node3" presStyleIdx="8" presStyleCnt="20"/>
      <dgm:spPr/>
    </dgm:pt>
    <dgm:pt modelId="{39BD48AE-A4B0-4945-A1F6-F604653F0B59}" type="pres">
      <dgm:prSet presAssocID="{107B4AD6-E221-4697-9792-20C964819541}" presName="hierChild4" presStyleCnt="0"/>
      <dgm:spPr/>
    </dgm:pt>
    <dgm:pt modelId="{922C7C30-0D95-45B0-A528-FD08F8E14D45}" type="pres">
      <dgm:prSet presAssocID="{107B4AD6-E221-4697-9792-20C964819541}" presName="hierChild5" presStyleCnt="0"/>
      <dgm:spPr/>
    </dgm:pt>
    <dgm:pt modelId="{8C7150A1-00E7-4A5E-89C4-D654F2B38B15}" type="pres">
      <dgm:prSet presAssocID="{A9AFFEB5-F5B5-42F1-86C8-6E545229C358}" presName="Name37" presStyleLbl="parChTrans1D3" presStyleIdx="9" presStyleCnt="20"/>
      <dgm:spPr/>
    </dgm:pt>
    <dgm:pt modelId="{C56C9F73-F581-426D-BD21-7D92EBC27883}" type="pres">
      <dgm:prSet presAssocID="{32468B7D-8285-495A-9993-F3A119679601}" presName="hierRoot2" presStyleCnt="0">
        <dgm:presLayoutVars>
          <dgm:hierBranch val="init"/>
        </dgm:presLayoutVars>
      </dgm:prSet>
      <dgm:spPr/>
    </dgm:pt>
    <dgm:pt modelId="{79A96015-BBFA-4161-B669-A0650E015746}" type="pres">
      <dgm:prSet presAssocID="{32468B7D-8285-495A-9993-F3A119679601}" presName="rootComposite" presStyleCnt="0"/>
      <dgm:spPr/>
    </dgm:pt>
    <dgm:pt modelId="{B8289C61-4606-4F43-91FF-7C0EDDCA438B}" type="pres">
      <dgm:prSet presAssocID="{32468B7D-8285-495A-9993-F3A119679601}" presName="rootText" presStyleLbl="node3" presStyleIdx="9" presStyleCnt="20" custScaleY="104659">
        <dgm:presLayoutVars>
          <dgm:chPref val="3"/>
        </dgm:presLayoutVars>
      </dgm:prSet>
      <dgm:spPr/>
    </dgm:pt>
    <dgm:pt modelId="{995D3D0C-3AFD-422D-9617-1CBE9F115B50}" type="pres">
      <dgm:prSet presAssocID="{32468B7D-8285-495A-9993-F3A119679601}" presName="rootConnector" presStyleLbl="node3" presStyleIdx="9" presStyleCnt="20"/>
      <dgm:spPr/>
    </dgm:pt>
    <dgm:pt modelId="{8ED93F79-3319-4A9D-A23E-6AE30300E781}" type="pres">
      <dgm:prSet presAssocID="{32468B7D-8285-495A-9993-F3A119679601}" presName="hierChild4" presStyleCnt="0"/>
      <dgm:spPr/>
    </dgm:pt>
    <dgm:pt modelId="{3C6862A6-ADA3-47EB-B23D-A0D9CBEC22DD}" type="pres">
      <dgm:prSet presAssocID="{32468B7D-8285-495A-9993-F3A119679601}" presName="hierChild5" presStyleCnt="0"/>
      <dgm:spPr/>
    </dgm:pt>
    <dgm:pt modelId="{8A05FD9D-33E2-4366-BE35-0216EB22E217}" type="pres">
      <dgm:prSet presAssocID="{B8DEFBB0-0E8C-489F-9FDE-CE9128E01E12}" presName="Name37" presStyleLbl="parChTrans1D3" presStyleIdx="10" presStyleCnt="20"/>
      <dgm:spPr/>
    </dgm:pt>
    <dgm:pt modelId="{C990DFB5-8438-4A89-A129-0DF72ADFF6D5}" type="pres">
      <dgm:prSet presAssocID="{146B295D-31C8-4DB7-AB6D-608CB51CC7E6}" presName="hierRoot2" presStyleCnt="0">
        <dgm:presLayoutVars>
          <dgm:hierBranch val="init"/>
        </dgm:presLayoutVars>
      </dgm:prSet>
      <dgm:spPr/>
    </dgm:pt>
    <dgm:pt modelId="{14E152B2-7397-4F30-8D89-10DE25FDBB7F}" type="pres">
      <dgm:prSet presAssocID="{146B295D-31C8-4DB7-AB6D-608CB51CC7E6}" presName="rootComposite" presStyleCnt="0"/>
      <dgm:spPr/>
    </dgm:pt>
    <dgm:pt modelId="{B623F452-7229-4CDC-865F-77990ED1783E}" type="pres">
      <dgm:prSet presAssocID="{146B295D-31C8-4DB7-AB6D-608CB51CC7E6}" presName="rootText" presStyleLbl="node3" presStyleIdx="10" presStyleCnt="20">
        <dgm:presLayoutVars>
          <dgm:chPref val="3"/>
        </dgm:presLayoutVars>
      </dgm:prSet>
      <dgm:spPr/>
    </dgm:pt>
    <dgm:pt modelId="{DFF6E422-6A7C-488E-8EA0-AFD9C4102ACC}" type="pres">
      <dgm:prSet presAssocID="{146B295D-31C8-4DB7-AB6D-608CB51CC7E6}" presName="rootConnector" presStyleLbl="node3" presStyleIdx="10" presStyleCnt="20"/>
      <dgm:spPr/>
    </dgm:pt>
    <dgm:pt modelId="{587308A8-56A4-409C-943D-1594C787703C}" type="pres">
      <dgm:prSet presAssocID="{146B295D-31C8-4DB7-AB6D-608CB51CC7E6}" presName="hierChild4" presStyleCnt="0"/>
      <dgm:spPr/>
    </dgm:pt>
    <dgm:pt modelId="{8C81A761-23F2-48C7-8683-9A9987ECEA51}" type="pres">
      <dgm:prSet presAssocID="{146B295D-31C8-4DB7-AB6D-608CB51CC7E6}" presName="hierChild5" presStyleCnt="0"/>
      <dgm:spPr/>
    </dgm:pt>
    <dgm:pt modelId="{6FC0899E-FD0A-4605-A5B8-4E6EC9982DBE}" type="pres">
      <dgm:prSet presAssocID="{D0344DDC-8F55-4033-A6F4-FD81D681618A}" presName="hierChild5" presStyleCnt="0"/>
      <dgm:spPr/>
    </dgm:pt>
    <dgm:pt modelId="{4FB51C5A-593C-4139-847D-4859BD95A570}" type="pres">
      <dgm:prSet presAssocID="{502E90F9-E424-48C6-8D41-00118DE56928}" presName="Name37" presStyleLbl="parChTrans1D2" presStyleIdx="3" presStyleCnt="8"/>
      <dgm:spPr/>
    </dgm:pt>
    <dgm:pt modelId="{702B7946-E4EC-4F8B-8AF1-ABF50E4FB5A9}" type="pres">
      <dgm:prSet presAssocID="{72C476B0-F20A-4EF5-BE1E-2645092B995D}" presName="hierRoot2" presStyleCnt="0">
        <dgm:presLayoutVars>
          <dgm:hierBranch val="init"/>
        </dgm:presLayoutVars>
      </dgm:prSet>
      <dgm:spPr/>
    </dgm:pt>
    <dgm:pt modelId="{01A242B2-8350-4358-A277-E5523D509CA4}" type="pres">
      <dgm:prSet presAssocID="{72C476B0-F20A-4EF5-BE1E-2645092B995D}" presName="rootComposite" presStyleCnt="0"/>
      <dgm:spPr/>
    </dgm:pt>
    <dgm:pt modelId="{659292F3-2B21-4827-9546-D01800201700}" type="pres">
      <dgm:prSet presAssocID="{72C476B0-F20A-4EF5-BE1E-2645092B995D}" presName="rootText" presStyleLbl="node2" presStyleIdx="3" presStyleCnt="5" custScaleX="113585">
        <dgm:presLayoutVars>
          <dgm:chPref val="3"/>
        </dgm:presLayoutVars>
      </dgm:prSet>
      <dgm:spPr/>
    </dgm:pt>
    <dgm:pt modelId="{7DC5A37F-945F-478E-874B-4E751415A05D}" type="pres">
      <dgm:prSet presAssocID="{72C476B0-F20A-4EF5-BE1E-2645092B995D}" presName="rootConnector" presStyleLbl="node2" presStyleIdx="3" presStyleCnt="5"/>
      <dgm:spPr/>
    </dgm:pt>
    <dgm:pt modelId="{F94F0064-9D7E-4453-8DBA-355B414DC0C4}" type="pres">
      <dgm:prSet presAssocID="{72C476B0-F20A-4EF5-BE1E-2645092B995D}" presName="hierChild4" presStyleCnt="0"/>
      <dgm:spPr/>
    </dgm:pt>
    <dgm:pt modelId="{975418A9-EF74-4F25-B1CB-6683F4E773B6}" type="pres">
      <dgm:prSet presAssocID="{D962012B-A854-44AA-856D-16B1C4C3DF26}" presName="Name37" presStyleLbl="parChTrans1D3" presStyleIdx="11" presStyleCnt="20"/>
      <dgm:spPr/>
    </dgm:pt>
    <dgm:pt modelId="{1299DE2E-5BF0-4532-B086-5B652E686CC7}" type="pres">
      <dgm:prSet presAssocID="{E0353EE4-59C3-4D77-9E2C-54C1371DF5E1}" presName="hierRoot2" presStyleCnt="0">
        <dgm:presLayoutVars>
          <dgm:hierBranch val="init"/>
        </dgm:presLayoutVars>
      </dgm:prSet>
      <dgm:spPr/>
    </dgm:pt>
    <dgm:pt modelId="{D6D58BC0-1E56-4F34-A097-4CA622EC0678}" type="pres">
      <dgm:prSet presAssocID="{E0353EE4-59C3-4D77-9E2C-54C1371DF5E1}" presName="rootComposite" presStyleCnt="0"/>
      <dgm:spPr/>
    </dgm:pt>
    <dgm:pt modelId="{61819400-3ED5-499D-95E6-64ECC88F62D3}" type="pres">
      <dgm:prSet presAssocID="{E0353EE4-59C3-4D77-9E2C-54C1371DF5E1}" presName="rootText" presStyleLbl="node3" presStyleIdx="11" presStyleCnt="20" custScaleY="99300">
        <dgm:presLayoutVars>
          <dgm:chPref val="3"/>
        </dgm:presLayoutVars>
      </dgm:prSet>
      <dgm:spPr/>
    </dgm:pt>
    <dgm:pt modelId="{8157BD5F-A0BD-458C-87B0-EF0DB0C34D9F}" type="pres">
      <dgm:prSet presAssocID="{E0353EE4-59C3-4D77-9E2C-54C1371DF5E1}" presName="rootConnector" presStyleLbl="node3" presStyleIdx="11" presStyleCnt="20"/>
      <dgm:spPr/>
    </dgm:pt>
    <dgm:pt modelId="{A1F10945-D159-4483-AA97-A60156AFBEE8}" type="pres">
      <dgm:prSet presAssocID="{E0353EE4-59C3-4D77-9E2C-54C1371DF5E1}" presName="hierChild4" presStyleCnt="0"/>
      <dgm:spPr/>
    </dgm:pt>
    <dgm:pt modelId="{AD047436-214B-4258-9426-76BA1F270CE6}" type="pres">
      <dgm:prSet presAssocID="{E0353EE4-59C3-4D77-9E2C-54C1371DF5E1}" presName="hierChild5" presStyleCnt="0"/>
      <dgm:spPr/>
    </dgm:pt>
    <dgm:pt modelId="{BD41D9B9-25A0-4E5D-9B6E-ECFF8CA85C56}" type="pres">
      <dgm:prSet presAssocID="{72D853A5-24E0-4FC1-8EF4-07D5D3C824C5}" presName="Name37" presStyleLbl="parChTrans1D3" presStyleIdx="12" presStyleCnt="20"/>
      <dgm:spPr/>
    </dgm:pt>
    <dgm:pt modelId="{68D83435-84E7-42C1-A52A-BA13700B9DAE}" type="pres">
      <dgm:prSet presAssocID="{B599504E-6D5F-4A3D-9362-0EFCD89082FA}" presName="hierRoot2" presStyleCnt="0">
        <dgm:presLayoutVars>
          <dgm:hierBranch val="init"/>
        </dgm:presLayoutVars>
      </dgm:prSet>
      <dgm:spPr/>
    </dgm:pt>
    <dgm:pt modelId="{1D9ED7A0-7C54-4D65-89BF-A3A333E69B78}" type="pres">
      <dgm:prSet presAssocID="{B599504E-6D5F-4A3D-9362-0EFCD89082FA}" presName="rootComposite" presStyleCnt="0"/>
      <dgm:spPr/>
    </dgm:pt>
    <dgm:pt modelId="{904DE4B9-5AFB-4A5D-BEB0-39D5D1B6F5E4}" type="pres">
      <dgm:prSet presAssocID="{B599504E-6D5F-4A3D-9362-0EFCD89082FA}" presName="rootText" presStyleLbl="node3" presStyleIdx="12" presStyleCnt="20" custScaleY="105751">
        <dgm:presLayoutVars>
          <dgm:chPref val="3"/>
        </dgm:presLayoutVars>
      </dgm:prSet>
      <dgm:spPr/>
    </dgm:pt>
    <dgm:pt modelId="{257116C2-A7AC-4CEE-9EAC-FB7E33AB6955}" type="pres">
      <dgm:prSet presAssocID="{B599504E-6D5F-4A3D-9362-0EFCD89082FA}" presName="rootConnector" presStyleLbl="node3" presStyleIdx="12" presStyleCnt="20"/>
      <dgm:spPr/>
    </dgm:pt>
    <dgm:pt modelId="{1E3BEC5E-C476-4857-9CEA-3A4ECEFB8004}" type="pres">
      <dgm:prSet presAssocID="{B599504E-6D5F-4A3D-9362-0EFCD89082FA}" presName="hierChild4" presStyleCnt="0"/>
      <dgm:spPr/>
    </dgm:pt>
    <dgm:pt modelId="{E3A5EE5C-CC19-4C69-90C9-6D62A5A80014}" type="pres">
      <dgm:prSet presAssocID="{B599504E-6D5F-4A3D-9362-0EFCD89082FA}" presName="hierChild5" presStyleCnt="0"/>
      <dgm:spPr/>
    </dgm:pt>
    <dgm:pt modelId="{090B875F-D4E8-42BE-9111-A8823815169C}" type="pres">
      <dgm:prSet presAssocID="{9D6268B1-C2C0-4E60-A4F5-F024BA4F8B7E}" presName="Name37" presStyleLbl="parChTrans1D3" presStyleIdx="13" presStyleCnt="20"/>
      <dgm:spPr/>
    </dgm:pt>
    <dgm:pt modelId="{D3AAC41E-88C8-471D-8E97-F73EE6B21718}" type="pres">
      <dgm:prSet presAssocID="{EF421DC3-6721-4DE4-A20B-E3D5C7EB9A78}" presName="hierRoot2" presStyleCnt="0">
        <dgm:presLayoutVars>
          <dgm:hierBranch val="init"/>
        </dgm:presLayoutVars>
      </dgm:prSet>
      <dgm:spPr/>
    </dgm:pt>
    <dgm:pt modelId="{83EBEF26-7DC0-420C-8416-8B21A6FE128C}" type="pres">
      <dgm:prSet presAssocID="{EF421DC3-6721-4DE4-A20B-E3D5C7EB9A78}" presName="rootComposite" presStyleCnt="0"/>
      <dgm:spPr/>
    </dgm:pt>
    <dgm:pt modelId="{B6E77E63-DF48-484F-94CB-6E6A4164C054}" type="pres">
      <dgm:prSet presAssocID="{EF421DC3-6721-4DE4-A20B-E3D5C7EB9A78}" presName="rootText" presStyleLbl="node3" presStyleIdx="13" presStyleCnt="20">
        <dgm:presLayoutVars>
          <dgm:chPref val="3"/>
        </dgm:presLayoutVars>
      </dgm:prSet>
      <dgm:spPr/>
    </dgm:pt>
    <dgm:pt modelId="{AB82A9E9-1AD1-44DB-864D-2DA5DB84A22E}" type="pres">
      <dgm:prSet presAssocID="{EF421DC3-6721-4DE4-A20B-E3D5C7EB9A78}" presName="rootConnector" presStyleLbl="node3" presStyleIdx="13" presStyleCnt="20"/>
      <dgm:spPr/>
    </dgm:pt>
    <dgm:pt modelId="{FFD4BC1E-48C9-494F-AFF0-0E3843607EC5}" type="pres">
      <dgm:prSet presAssocID="{EF421DC3-6721-4DE4-A20B-E3D5C7EB9A78}" presName="hierChild4" presStyleCnt="0"/>
      <dgm:spPr/>
    </dgm:pt>
    <dgm:pt modelId="{B03197BF-F852-4D22-9593-4A9AFD9338A8}" type="pres">
      <dgm:prSet presAssocID="{EF421DC3-6721-4DE4-A20B-E3D5C7EB9A78}" presName="hierChild5" presStyleCnt="0"/>
      <dgm:spPr/>
    </dgm:pt>
    <dgm:pt modelId="{375E4E39-8D45-4424-BC75-0DEE52BC1124}" type="pres">
      <dgm:prSet presAssocID="{C5909E9F-ACBA-4C0E-8689-8676299075DD}" presName="Name37" presStyleLbl="parChTrans1D3" presStyleIdx="14" presStyleCnt="20"/>
      <dgm:spPr/>
    </dgm:pt>
    <dgm:pt modelId="{F1E95D2D-DE18-4C5F-9750-F4A1FFAA47CB}" type="pres">
      <dgm:prSet presAssocID="{0439A9DF-5006-4E64-9B08-A19046A72E2A}" presName="hierRoot2" presStyleCnt="0">
        <dgm:presLayoutVars>
          <dgm:hierBranch val="init"/>
        </dgm:presLayoutVars>
      </dgm:prSet>
      <dgm:spPr/>
    </dgm:pt>
    <dgm:pt modelId="{198D599E-DF90-41B8-85AA-2C90FF253FCE}" type="pres">
      <dgm:prSet presAssocID="{0439A9DF-5006-4E64-9B08-A19046A72E2A}" presName="rootComposite" presStyleCnt="0"/>
      <dgm:spPr/>
    </dgm:pt>
    <dgm:pt modelId="{B95DFC66-4FBD-4168-A084-32DADCB90628}" type="pres">
      <dgm:prSet presAssocID="{0439A9DF-5006-4E64-9B08-A19046A72E2A}" presName="rootText" presStyleLbl="node3" presStyleIdx="14" presStyleCnt="20">
        <dgm:presLayoutVars>
          <dgm:chPref val="3"/>
        </dgm:presLayoutVars>
      </dgm:prSet>
      <dgm:spPr/>
    </dgm:pt>
    <dgm:pt modelId="{DE09281C-E7B4-40EC-A5E8-0030E6732575}" type="pres">
      <dgm:prSet presAssocID="{0439A9DF-5006-4E64-9B08-A19046A72E2A}" presName="rootConnector" presStyleLbl="node3" presStyleIdx="14" presStyleCnt="20"/>
      <dgm:spPr/>
    </dgm:pt>
    <dgm:pt modelId="{8D276497-5DCC-435F-98B8-63C872F3CC15}" type="pres">
      <dgm:prSet presAssocID="{0439A9DF-5006-4E64-9B08-A19046A72E2A}" presName="hierChild4" presStyleCnt="0"/>
      <dgm:spPr/>
    </dgm:pt>
    <dgm:pt modelId="{AD82A725-90B2-41AB-A603-883F853D2017}" type="pres">
      <dgm:prSet presAssocID="{0439A9DF-5006-4E64-9B08-A19046A72E2A}" presName="hierChild5" presStyleCnt="0"/>
      <dgm:spPr/>
    </dgm:pt>
    <dgm:pt modelId="{D1666B0D-360E-4249-A9B0-1995E31A7033}" type="pres">
      <dgm:prSet presAssocID="{9DFAAC3A-A34B-4591-9309-ECA1020358AE}" presName="Name37" presStyleLbl="parChTrans1D3" presStyleIdx="15" presStyleCnt="20"/>
      <dgm:spPr/>
    </dgm:pt>
    <dgm:pt modelId="{7AC670C5-052B-4CBA-AEBC-303163F21BE1}" type="pres">
      <dgm:prSet presAssocID="{07EB073F-D18F-4B58-844D-3C1C8742A53A}" presName="hierRoot2" presStyleCnt="0">
        <dgm:presLayoutVars>
          <dgm:hierBranch val="init"/>
        </dgm:presLayoutVars>
      </dgm:prSet>
      <dgm:spPr/>
    </dgm:pt>
    <dgm:pt modelId="{A0B649BB-38CB-4248-A87B-460C9CB568EA}" type="pres">
      <dgm:prSet presAssocID="{07EB073F-D18F-4B58-844D-3C1C8742A53A}" presName="rootComposite" presStyleCnt="0"/>
      <dgm:spPr/>
    </dgm:pt>
    <dgm:pt modelId="{8B1FBE64-C6EA-410B-AA06-DC4004110453}" type="pres">
      <dgm:prSet presAssocID="{07EB073F-D18F-4B58-844D-3C1C8742A53A}" presName="rootText" presStyleLbl="node3" presStyleIdx="15" presStyleCnt="20">
        <dgm:presLayoutVars>
          <dgm:chPref val="3"/>
        </dgm:presLayoutVars>
      </dgm:prSet>
      <dgm:spPr/>
    </dgm:pt>
    <dgm:pt modelId="{3035E089-F6DC-4F68-A79F-5D41CC3C1C16}" type="pres">
      <dgm:prSet presAssocID="{07EB073F-D18F-4B58-844D-3C1C8742A53A}" presName="rootConnector" presStyleLbl="node3" presStyleIdx="15" presStyleCnt="20"/>
      <dgm:spPr/>
    </dgm:pt>
    <dgm:pt modelId="{77F33D65-E5AC-45D8-94E1-968A021C2ACF}" type="pres">
      <dgm:prSet presAssocID="{07EB073F-D18F-4B58-844D-3C1C8742A53A}" presName="hierChild4" presStyleCnt="0"/>
      <dgm:spPr/>
    </dgm:pt>
    <dgm:pt modelId="{EB43D1DF-E872-4BDB-98CA-D30E5465C241}" type="pres">
      <dgm:prSet presAssocID="{07EB073F-D18F-4B58-844D-3C1C8742A53A}" presName="hierChild5" presStyleCnt="0"/>
      <dgm:spPr/>
    </dgm:pt>
    <dgm:pt modelId="{A4BE0B9C-5C77-4B3B-8EDC-A0DC1EBC10EA}" type="pres">
      <dgm:prSet presAssocID="{72C476B0-F20A-4EF5-BE1E-2645092B995D}" presName="hierChild5" presStyleCnt="0"/>
      <dgm:spPr/>
    </dgm:pt>
    <dgm:pt modelId="{12FB4873-6B2B-45AF-BF6F-B9971B632CF3}" type="pres">
      <dgm:prSet presAssocID="{015048EC-7211-4F3F-85D3-2A8FBA80A4C0}" presName="Name37" presStyleLbl="parChTrans1D2" presStyleIdx="4" presStyleCnt="8"/>
      <dgm:spPr/>
    </dgm:pt>
    <dgm:pt modelId="{1DCA4219-3BCC-42B2-A7E1-9F1A0035183C}" type="pres">
      <dgm:prSet presAssocID="{B138A119-6A79-4DD2-A846-3768E0A6ED27}" presName="hierRoot2" presStyleCnt="0">
        <dgm:presLayoutVars>
          <dgm:hierBranch val="init"/>
        </dgm:presLayoutVars>
      </dgm:prSet>
      <dgm:spPr/>
    </dgm:pt>
    <dgm:pt modelId="{0A0A22A3-0030-4F59-AA0C-ACF32651F75E}" type="pres">
      <dgm:prSet presAssocID="{B138A119-6A79-4DD2-A846-3768E0A6ED27}" presName="rootComposite" presStyleCnt="0"/>
      <dgm:spPr/>
    </dgm:pt>
    <dgm:pt modelId="{AC8D6E1D-9DDA-40FF-98C0-9DE0A1663417}" type="pres">
      <dgm:prSet presAssocID="{B138A119-6A79-4DD2-A846-3768E0A6ED27}" presName="rootText" presStyleLbl="node2" presStyleIdx="4" presStyleCnt="5" custScaleX="109973">
        <dgm:presLayoutVars>
          <dgm:chPref val="3"/>
        </dgm:presLayoutVars>
      </dgm:prSet>
      <dgm:spPr/>
    </dgm:pt>
    <dgm:pt modelId="{F42F21AF-77E6-4C77-B028-0A93254097F5}" type="pres">
      <dgm:prSet presAssocID="{B138A119-6A79-4DD2-A846-3768E0A6ED27}" presName="rootConnector" presStyleLbl="node2" presStyleIdx="4" presStyleCnt="5"/>
      <dgm:spPr/>
    </dgm:pt>
    <dgm:pt modelId="{C386CC39-F35C-4312-9D74-E87BB518E54C}" type="pres">
      <dgm:prSet presAssocID="{B138A119-6A79-4DD2-A846-3768E0A6ED27}" presName="hierChild4" presStyleCnt="0"/>
      <dgm:spPr/>
    </dgm:pt>
    <dgm:pt modelId="{F19875C1-257F-4BDD-812A-AC6659C56383}" type="pres">
      <dgm:prSet presAssocID="{1062DA9B-7A83-458E-8231-EBEC82B63987}" presName="Name37" presStyleLbl="parChTrans1D3" presStyleIdx="16" presStyleCnt="20"/>
      <dgm:spPr/>
    </dgm:pt>
    <dgm:pt modelId="{7D0F9D8F-2E73-4141-8D7A-B16EFD0A24F1}" type="pres">
      <dgm:prSet presAssocID="{911312A4-2381-41A9-A622-1453E48FC1D3}" presName="hierRoot2" presStyleCnt="0">
        <dgm:presLayoutVars>
          <dgm:hierBranch val="init"/>
        </dgm:presLayoutVars>
      </dgm:prSet>
      <dgm:spPr/>
    </dgm:pt>
    <dgm:pt modelId="{78D0DC7E-140E-4AF1-AF65-99CB5FB3B6D4}" type="pres">
      <dgm:prSet presAssocID="{911312A4-2381-41A9-A622-1453E48FC1D3}" presName="rootComposite" presStyleCnt="0"/>
      <dgm:spPr/>
    </dgm:pt>
    <dgm:pt modelId="{9FEA9DB0-FFA5-45AA-B9E3-AAF758E2979C}" type="pres">
      <dgm:prSet presAssocID="{911312A4-2381-41A9-A622-1453E48FC1D3}" presName="rootText" presStyleLbl="node3" presStyleIdx="16" presStyleCnt="20" custScaleY="93632">
        <dgm:presLayoutVars>
          <dgm:chPref val="3"/>
        </dgm:presLayoutVars>
      </dgm:prSet>
      <dgm:spPr/>
    </dgm:pt>
    <dgm:pt modelId="{9586E4B6-4E9E-479C-8FD4-033B9114A73E}" type="pres">
      <dgm:prSet presAssocID="{911312A4-2381-41A9-A622-1453E48FC1D3}" presName="rootConnector" presStyleLbl="node3" presStyleIdx="16" presStyleCnt="20"/>
      <dgm:spPr/>
    </dgm:pt>
    <dgm:pt modelId="{45F397EE-4E68-47B0-84B7-C7CACF87CCE8}" type="pres">
      <dgm:prSet presAssocID="{911312A4-2381-41A9-A622-1453E48FC1D3}" presName="hierChild4" presStyleCnt="0"/>
      <dgm:spPr/>
    </dgm:pt>
    <dgm:pt modelId="{4882AC58-855E-4F65-869C-BE8DCF40E2EF}" type="pres">
      <dgm:prSet presAssocID="{911312A4-2381-41A9-A622-1453E48FC1D3}" presName="hierChild5" presStyleCnt="0"/>
      <dgm:spPr/>
    </dgm:pt>
    <dgm:pt modelId="{35D4BA28-8B84-45C9-AE3C-77083807C385}" type="pres">
      <dgm:prSet presAssocID="{3430913E-96E0-4D2D-8712-2942F60E5C07}" presName="Name37" presStyleLbl="parChTrans1D3" presStyleIdx="17" presStyleCnt="20"/>
      <dgm:spPr/>
    </dgm:pt>
    <dgm:pt modelId="{AFEACAE8-DAEE-4F6F-9811-A2F918B1D98C}" type="pres">
      <dgm:prSet presAssocID="{F263D652-E330-4E13-9CBF-2D5D44BD6E69}" presName="hierRoot2" presStyleCnt="0">
        <dgm:presLayoutVars>
          <dgm:hierBranch val="init"/>
        </dgm:presLayoutVars>
      </dgm:prSet>
      <dgm:spPr/>
    </dgm:pt>
    <dgm:pt modelId="{886510D5-B7DD-40AC-A1C8-6644368E5AC5}" type="pres">
      <dgm:prSet presAssocID="{F263D652-E330-4E13-9CBF-2D5D44BD6E69}" presName="rootComposite" presStyleCnt="0"/>
      <dgm:spPr/>
    </dgm:pt>
    <dgm:pt modelId="{B9868352-61DD-4892-B03E-9732D332EBD8}" type="pres">
      <dgm:prSet presAssocID="{F263D652-E330-4E13-9CBF-2D5D44BD6E69}" presName="rootText" presStyleLbl="node3" presStyleIdx="17" presStyleCnt="20" custScaleY="100238">
        <dgm:presLayoutVars>
          <dgm:chPref val="3"/>
        </dgm:presLayoutVars>
      </dgm:prSet>
      <dgm:spPr/>
    </dgm:pt>
    <dgm:pt modelId="{B4867BEA-F98B-466B-9E4D-853399E64048}" type="pres">
      <dgm:prSet presAssocID="{F263D652-E330-4E13-9CBF-2D5D44BD6E69}" presName="rootConnector" presStyleLbl="node3" presStyleIdx="17" presStyleCnt="20"/>
      <dgm:spPr/>
    </dgm:pt>
    <dgm:pt modelId="{D1182DBB-C42A-488A-AB9B-95BC22266D6C}" type="pres">
      <dgm:prSet presAssocID="{F263D652-E330-4E13-9CBF-2D5D44BD6E69}" presName="hierChild4" presStyleCnt="0"/>
      <dgm:spPr/>
    </dgm:pt>
    <dgm:pt modelId="{50243B8D-1225-4CE1-9AFC-3F4CCD4DD6BA}" type="pres">
      <dgm:prSet presAssocID="{F263D652-E330-4E13-9CBF-2D5D44BD6E69}" presName="hierChild5" presStyleCnt="0"/>
      <dgm:spPr/>
    </dgm:pt>
    <dgm:pt modelId="{406E1A39-06D8-473C-864B-14F8C9D17C94}" type="pres">
      <dgm:prSet presAssocID="{EC26168B-D5A5-4786-A7F4-1B13B0F487D5}" presName="Name37" presStyleLbl="parChTrans1D3" presStyleIdx="18" presStyleCnt="20"/>
      <dgm:spPr/>
    </dgm:pt>
    <dgm:pt modelId="{1FAB5ED4-F7CC-4D0D-A95A-4DC99762DE10}" type="pres">
      <dgm:prSet presAssocID="{84A23233-CE81-4735-9018-0515252AD974}" presName="hierRoot2" presStyleCnt="0">
        <dgm:presLayoutVars>
          <dgm:hierBranch val="init"/>
        </dgm:presLayoutVars>
      </dgm:prSet>
      <dgm:spPr/>
    </dgm:pt>
    <dgm:pt modelId="{69B77738-5E46-43E1-9328-819452298B18}" type="pres">
      <dgm:prSet presAssocID="{84A23233-CE81-4735-9018-0515252AD974}" presName="rootComposite" presStyleCnt="0"/>
      <dgm:spPr/>
    </dgm:pt>
    <dgm:pt modelId="{D3586D0A-2721-4016-84BF-C336EA452107}" type="pres">
      <dgm:prSet presAssocID="{84A23233-CE81-4735-9018-0515252AD974}" presName="rootText" presStyleLbl="node3" presStyleIdx="18" presStyleCnt="20">
        <dgm:presLayoutVars>
          <dgm:chPref val="3"/>
        </dgm:presLayoutVars>
      </dgm:prSet>
      <dgm:spPr/>
    </dgm:pt>
    <dgm:pt modelId="{71DB6E77-37CA-4A2C-915D-BBF5B60191F3}" type="pres">
      <dgm:prSet presAssocID="{84A23233-CE81-4735-9018-0515252AD974}" presName="rootConnector" presStyleLbl="node3" presStyleIdx="18" presStyleCnt="20"/>
      <dgm:spPr/>
    </dgm:pt>
    <dgm:pt modelId="{E7134DE6-7E83-43F3-90DA-26A147964D5B}" type="pres">
      <dgm:prSet presAssocID="{84A23233-CE81-4735-9018-0515252AD974}" presName="hierChild4" presStyleCnt="0"/>
      <dgm:spPr/>
    </dgm:pt>
    <dgm:pt modelId="{319C90CE-19DF-4C72-92E3-92DADC10E783}" type="pres">
      <dgm:prSet presAssocID="{84A23233-CE81-4735-9018-0515252AD974}" presName="hierChild5" presStyleCnt="0"/>
      <dgm:spPr/>
    </dgm:pt>
    <dgm:pt modelId="{D0ADBEC5-9CD9-4D01-B65D-90E0B0BF9B9B}" type="pres">
      <dgm:prSet presAssocID="{32739587-FFC4-4791-9F37-C8C0BD89EBB4}" presName="Name37" presStyleLbl="parChTrans1D3" presStyleIdx="19" presStyleCnt="20"/>
      <dgm:spPr/>
    </dgm:pt>
    <dgm:pt modelId="{6B2C9AF7-3430-400D-A876-454DDF96039A}" type="pres">
      <dgm:prSet presAssocID="{95A7CBC4-013D-422B-946A-DCD5C5AB11BD}" presName="hierRoot2" presStyleCnt="0">
        <dgm:presLayoutVars>
          <dgm:hierBranch val="init"/>
        </dgm:presLayoutVars>
      </dgm:prSet>
      <dgm:spPr/>
    </dgm:pt>
    <dgm:pt modelId="{49A1A6E6-7D44-4F57-8307-548BCD033B6F}" type="pres">
      <dgm:prSet presAssocID="{95A7CBC4-013D-422B-946A-DCD5C5AB11BD}" presName="rootComposite" presStyleCnt="0"/>
      <dgm:spPr/>
    </dgm:pt>
    <dgm:pt modelId="{E783EE69-1F62-4F53-B7D6-56152097BF8D}" type="pres">
      <dgm:prSet presAssocID="{95A7CBC4-013D-422B-946A-DCD5C5AB11BD}" presName="rootText" presStyleLbl="node3" presStyleIdx="19" presStyleCnt="20">
        <dgm:presLayoutVars>
          <dgm:chPref val="3"/>
        </dgm:presLayoutVars>
      </dgm:prSet>
      <dgm:spPr/>
    </dgm:pt>
    <dgm:pt modelId="{9D146A3F-E5E1-4E05-83F5-BC4CF0F327D5}" type="pres">
      <dgm:prSet presAssocID="{95A7CBC4-013D-422B-946A-DCD5C5AB11BD}" presName="rootConnector" presStyleLbl="node3" presStyleIdx="19" presStyleCnt="20"/>
      <dgm:spPr/>
    </dgm:pt>
    <dgm:pt modelId="{3B8C0A6E-2BCE-4507-B847-0495898B67D0}" type="pres">
      <dgm:prSet presAssocID="{95A7CBC4-013D-422B-946A-DCD5C5AB11BD}" presName="hierChild4" presStyleCnt="0"/>
      <dgm:spPr/>
    </dgm:pt>
    <dgm:pt modelId="{3644E05D-8614-4476-AFB6-E0056F7BAEAA}" type="pres">
      <dgm:prSet presAssocID="{95A7CBC4-013D-422B-946A-DCD5C5AB11BD}" presName="hierChild5" presStyleCnt="0"/>
      <dgm:spPr/>
    </dgm:pt>
    <dgm:pt modelId="{F7031164-559C-4D58-B794-70A4AAF0DD4E}" type="pres">
      <dgm:prSet presAssocID="{B138A119-6A79-4DD2-A846-3768E0A6ED27}" presName="hierChild5" presStyleCnt="0"/>
      <dgm:spPr/>
    </dgm:pt>
    <dgm:pt modelId="{0D12B508-1CD4-4C9C-8EEA-0560C19CD9EC}" type="pres">
      <dgm:prSet presAssocID="{02DF0E28-7F03-47C9-BE2A-3E1C280F7C0C}" presName="hierChild3" presStyleCnt="0"/>
      <dgm:spPr/>
    </dgm:pt>
    <dgm:pt modelId="{69296D94-1EBA-4052-9436-0A0E51B6D6E6}" type="pres">
      <dgm:prSet presAssocID="{5251EA3F-89EC-4743-A003-15A6A41BAA58}" presName="Name111" presStyleLbl="parChTrans1D2" presStyleIdx="5" presStyleCnt="8"/>
      <dgm:spPr/>
    </dgm:pt>
    <dgm:pt modelId="{90135FBA-A35F-42BE-84BA-AEAD3D7DB65E}" type="pres">
      <dgm:prSet presAssocID="{4979C5B7-ED4F-4BC1-9551-65903E80FDE2}" presName="hierRoot3" presStyleCnt="0">
        <dgm:presLayoutVars>
          <dgm:hierBranch val="init"/>
        </dgm:presLayoutVars>
      </dgm:prSet>
      <dgm:spPr/>
    </dgm:pt>
    <dgm:pt modelId="{6829639A-72D2-43EE-9E60-8BD901D79FE9}" type="pres">
      <dgm:prSet presAssocID="{4979C5B7-ED4F-4BC1-9551-65903E80FDE2}" presName="rootComposite3" presStyleCnt="0"/>
      <dgm:spPr/>
    </dgm:pt>
    <dgm:pt modelId="{7D1CE52B-6125-4CAE-B58D-0204E7AEA1B6}" type="pres">
      <dgm:prSet presAssocID="{4979C5B7-ED4F-4BC1-9551-65903E80FDE2}" presName="rootText3" presStyleLbl="asst1" presStyleIdx="0" presStyleCnt="3" custScaleX="136884" custScaleY="65758" custLinFactNeighborY="-3440">
        <dgm:presLayoutVars>
          <dgm:chPref val="3"/>
        </dgm:presLayoutVars>
      </dgm:prSet>
      <dgm:spPr/>
    </dgm:pt>
    <dgm:pt modelId="{22931169-4821-442F-ACFF-23A8E905F159}" type="pres">
      <dgm:prSet presAssocID="{4979C5B7-ED4F-4BC1-9551-65903E80FDE2}" presName="rootConnector3" presStyleLbl="asst1" presStyleIdx="0" presStyleCnt="3"/>
      <dgm:spPr/>
    </dgm:pt>
    <dgm:pt modelId="{25DD0AD7-4E6B-46A7-944F-493F36BF60DE}" type="pres">
      <dgm:prSet presAssocID="{4979C5B7-ED4F-4BC1-9551-65903E80FDE2}" presName="hierChild6" presStyleCnt="0"/>
      <dgm:spPr/>
    </dgm:pt>
    <dgm:pt modelId="{AB2B458E-62E8-44EA-9DAE-2382780D2130}" type="pres">
      <dgm:prSet presAssocID="{4979C5B7-ED4F-4BC1-9551-65903E80FDE2}" presName="hierChild7" presStyleCnt="0"/>
      <dgm:spPr/>
    </dgm:pt>
    <dgm:pt modelId="{DD18182D-249A-43AF-8C2B-2F83D8534E6B}" type="pres">
      <dgm:prSet presAssocID="{91838698-F3B5-4831-BBDF-BB820723E850}" presName="Name111" presStyleLbl="parChTrans1D2" presStyleIdx="6" presStyleCnt="8"/>
      <dgm:spPr/>
    </dgm:pt>
    <dgm:pt modelId="{C8DDE6BA-3D6E-4746-80B7-021318ECAD00}" type="pres">
      <dgm:prSet presAssocID="{7EEDF68E-C882-4B71-B3F4-9B99299BB2A2}" presName="hierRoot3" presStyleCnt="0">
        <dgm:presLayoutVars>
          <dgm:hierBranch val="init"/>
        </dgm:presLayoutVars>
      </dgm:prSet>
      <dgm:spPr/>
    </dgm:pt>
    <dgm:pt modelId="{26B99F3F-9717-4BCA-AF87-BEA91520BFEA}" type="pres">
      <dgm:prSet presAssocID="{7EEDF68E-C882-4B71-B3F4-9B99299BB2A2}" presName="rootComposite3" presStyleCnt="0"/>
      <dgm:spPr/>
    </dgm:pt>
    <dgm:pt modelId="{A5293458-A3DE-4BF9-99BB-8EC9C6F382B6}" type="pres">
      <dgm:prSet presAssocID="{7EEDF68E-C882-4B71-B3F4-9B99299BB2A2}" presName="rootText3" presStyleLbl="asst1" presStyleIdx="1" presStyleCnt="3" custScaleX="135423" custScaleY="69484" custLinFactNeighborX="3180" custLinFactNeighborY="-1360">
        <dgm:presLayoutVars>
          <dgm:chPref val="3"/>
        </dgm:presLayoutVars>
      </dgm:prSet>
      <dgm:spPr/>
    </dgm:pt>
    <dgm:pt modelId="{99790FA8-E7E7-4B27-B257-10F901BA901A}" type="pres">
      <dgm:prSet presAssocID="{7EEDF68E-C882-4B71-B3F4-9B99299BB2A2}" presName="rootConnector3" presStyleLbl="asst1" presStyleIdx="1" presStyleCnt="3"/>
      <dgm:spPr/>
    </dgm:pt>
    <dgm:pt modelId="{1FE449FE-50F4-42E8-8C52-99BCAC23677A}" type="pres">
      <dgm:prSet presAssocID="{7EEDF68E-C882-4B71-B3F4-9B99299BB2A2}" presName="hierChild6" presStyleCnt="0"/>
      <dgm:spPr/>
    </dgm:pt>
    <dgm:pt modelId="{DCF3A6E1-1ACA-4842-9A7F-FC4BDDF410F4}" type="pres">
      <dgm:prSet presAssocID="{7EEDF68E-C882-4B71-B3F4-9B99299BB2A2}" presName="hierChild7" presStyleCnt="0"/>
      <dgm:spPr/>
    </dgm:pt>
    <dgm:pt modelId="{5D40459F-5C50-401D-84C7-174C86CC711B}" type="pres">
      <dgm:prSet presAssocID="{755A17E0-002C-4D8F-B3AE-45B127348748}" presName="Name111" presStyleLbl="parChTrans1D2" presStyleIdx="7" presStyleCnt="8"/>
      <dgm:spPr/>
    </dgm:pt>
    <dgm:pt modelId="{33109E18-10ED-449E-8AF1-AFA7926EC76C}" type="pres">
      <dgm:prSet presAssocID="{B9819CD3-02A0-40A1-B8E6-86EAAEC2805B}" presName="hierRoot3" presStyleCnt="0">
        <dgm:presLayoutVars>
          <dgm:hierBranch val="init"/>
        </dgm:presLayoutVars>
      </dgm:prSet>
      <dgm:spPr/>
    </dgm:pt>
    <dgm:pt modelId="{2E8107D1-A4C7-45C8-9823-DD237CAAE00D}" type="pres">
      <dgm:prSet presAssocID="{B9819CD3-02A0-40A1-B8E6-86EAAEC2805B}" presName="rootComposite3" presStyleCnt="0"/>
      <dgm:spPr/>
    </dgm:pt>
    <dgm:pt modelId="{C32C0C48-A0F3-41D4-8BB6-B6566DFE356D}" type="pres">
      <dgm:prSet presAssocID="{B9819CD3-02A0-40A1-B8E6-86EAAEC2805B}" presName="rootText3" presStyleLbl="asst1" presStyleIdx="2" presStyleCnt="3" custScaleX="136884" custScaleY="77591" custLinFactNeighborX="430" custLinFactNeighborY="-2580">
        <dgm:presLayoutVars>
          <dgm:chPref val="3"/>
        </dgm:presLayoutVars>
      </dgm:prSet>
      <dgm:spPr/>
    </dgm:pt>
    <dgm:pt modelId="{39C47DDF-2D67-457A-AEF7-B557588DEC75}" type="pres">
      <dgm:prSet presAssocID="{B9819CD3-02A0-40A1-B8E6-86EAAEC2805B}" presName="rootConnector3" presStyleLbl="asst1" presStyleIdx="2" presStyleCnt="3"/>
      <dgm:spPr/>
    </dgm:pt>
    <dgm:pt modelId="{C00B2DCA-FBEE-4BA3-BE0F-7B359A81793A}" type="pres">
      <dgm:prSet presAssocID="{B9819CD3-02A0-40A1-B8E6-86EAAEC2805B}" presName="hierChild6" presStyleCnt="0"/>
      <dgm:spPr/>
    </dgm:pt>
    <dgm:pt modelId="{8D3336D3-7688-4496-8AFD-C72CD7F35A37}" type="pres">
      <dgm:prSet presAssocID="{B9819CD3-02A0-40A1-B8E6-86EAAEC2805B}" presName="hierChild7" presStyleCnt="0"/>
      <dgm:spPr/>
    </dgm:pt>
  </dgm:ptLst>
  <dgm:cxnLst>
    <dgm:cxn modelId="{97206905-1AED-4C4D-ABDB-EB4DDB239CE0}" srcId="{02DF0E28-7F03-47C9-BE2A-3E1C280F7C0C}" destId="{7EEDF68E-C882-4B71-B3F4-9B99299BB2A2}" srcOrd="1" destOrd="0" parTransId="{91838698-F3B5-4831-BBDF-BB820723E850}" sibTransId="{0BAE2097-0C11-4D4F-B6EC-7B7B521FA14A}"/>
    <dgm:cxn modelId="{346BB405-795B-4B81-9562-FD2668301D5E}" type="presOf" srcId="{911312A4-2381-41A9-A622-1453E48FC1D3}" destId="{9FEA9DB0-FFA5-45AA-B9E3-AAF758E2979C}" srcOrd="0" destOrd="0" presId="urn:microsoft.com/office/officeart/2005/8/layout/orgChart1"/>
    <dgm:cxn modelId="{4C2D2006-F8B7-4480-9438-D7185AED68F1}" type="presOf" srcId="{36C0BA03-B3F1-4EFA-A62F-84B733E6686C}" destId="{E6EA9A81-E724-450C-A319-67A2806CFCDB}" srcOrd="0" destOrd="0" presId="urn:microsoft.com/office/officeart/2005/8/layout/orgChart1"/>
    <dgm:cxn modelId="{6C486406-EBD5-474F-AE15-82B850199F02}" type="presOf" srcId="{911312A4-2381-41A9-A622-1453E48FC1D3}" destId="{9586E4B6-4E9E-479C-8FD4-033B9114A73E}" srcOrd="1" destOrd="0" presId="urn:microsoft.com/office/officeart/2005/8/layout/orgChart1"/>
    <dgm:cxn modelId="{38CB4A07-8950-4381-8C9B-FC81054A17E7}" type="presOf" srcId="{A9AFFEB5-F5B5-42F1-86C8-6E545229C358}" destId="{8C7150A1-00E7-4A5E-89C4-D654F2B38B15}" srcOrd="0" destOrd="0" presId="urn:microsoft.com/office/officeart/2005/8/layout/orgChart1"/>
    <dgm:cxn modelId="{D959F907-0763-4062-84B0-D100E53BB88A}" srcId="{D0344DDC-8F55-4033-A6F4-FD81D681618A}" destId="{146B295D-31C8-4DB7-AB6D-608CB51CC7E6}" srcOrd="3" destOrd="0" parTransId="{B8DEFBB0-0E8C-489F-9FDE-CE9128E01E12}" sibTransId="{2FF647A3-16A6-46CC-9784-057ED1540523}"/>
    <dgm:cxn modelId="{9510DA0B-5520-411D-875A-C7459CAD7B1B}" type="presOf" srcId="{9DFAAC3A-A34B-4591-9309-ECA1020358AE}" destId="{D1666B0D-360E-4249-A9B0-1995E31A7033}" srcOrd="0" destOrd="0" presId="urn:microsoft.com/office/officeart/2005/8/layout/orgChart1"/>
    <dgm:cxn modelId="{2651820C-F4E9-4CC4-99A6-F14A52D89E3E}" srcId="{02DF0E28-7F03-47C9-BE2A-3E1C280F7C0C}" destId="{72C476B0-F20A-4EF5-BE1E-2645092B995D}" srcOrd="6" destOrd="0" parTransId="{502E90F9-E424-48C6-8D41-00118DE56928}" sibTransId="{328CCD12-1967-44E8-ADD3-6F0E8339E938}"/>
    <dgm:cxn modelId="{0A46B611-7F45-4DC5-B1EF-ADFFEFC582C1}" srcId="{AF9041BD-C952-4B86-A894-89148F6C266A}" destId="{8CD6C7D8-24F0-446C-941C-4EB7F637AF7E}" srcOrd="2" destOrd="0" parTransId="{09F330CC-7A32-4A39-A11C-91E79D3413C7}" sibTransId="{3416A3DE-A90C-4937-9C72-315F5CC737D8}"/>
    <dgm:cxn modelId="{24E74616-6731-4DDD-8C02-723EAF961BC8}" srcId="{02DF0E28-7F03-47C9-BE2A-3E1C280F7C0C}" destId="{F249FCF1-CCE9-4FA2-88E8-C45F2F78328C}" srcOrd="4" destOrd="0" parTransId="{73C78F6B-6131-4677-93E5-E8A94F0D52F0}" sibTransId="{3042B69E-6359-486B-8621-FEE603BF1B9C}"/>
    <dgm:cxn modelId="{5E284A17-DD14-4BDF-8A08-BF610BE5C297}" type="presOf" srcId="{07EB073F-D18F-4B58-844D-3C1C8742A53A}" destId="{8B1FBE64-C6EA-410B-AA06-DC4004110453}" srcOrd="0" destOrd="0" presId="urn:microsoft.com/office/officeart/2005/8/layout/orgChart1"/>
    <dgm:cxn modelId="{1A462818-CF07-49A1-9B17-2C3FAD148D5B}" srcId="{02DF0E28-7F03-47C9-BE2A-3E1C280F7C0C}" destId="{4979C5B7-ED4F-4BC1-9551-65903E80FDE2}" srcOrd="0" destOrd="0" parTransId="{5251EA3F-89EC-4743-A003-15A6A41BAA58}" sibTransId="{9A358E67-1699-49A4-A080-64D0AB99AA50}"/>
    <dgm:cxn modelId="{AD638D1B-B8A9-4FCD-A679-E09468763EC9}" type="presOf" srcId="{F249FCF1-CCE9-4FA2-88E8-C45F2F78328C}" destId="{CDDA0DEA-00AB-4476-B1F6-F3D5C4F5B05A}" srcOrd="0" destOrd="0" presId="urn:microsoft.com/office/officeart/2005/8/layout/orgChart1"/>
    <dgm:cxn modelId="{B4122F1D-B1D0-4625-B256-013560C41BDD}" type="presOf" srcId="{3430913E-96E0-4D2D-8712-2942F60E5C07}" destId="{35D4BA28-8B84-45C9-AE3C-77083807C385}" srcOrd="0" destOrd="0" presId="urn:microsoft.com/office/officeart/2005/8/layout/orgChart1"/>
    <dgm:cxn modelId="{DD9A2F1E-C4D5-45CF-9C9F-1E9E425F1141}" type="presOf" srcId="{146B295D-31C8-4DB7-AB6D-608CB51CC7E6}" destId="{B623F452-7229-4CDC-865F-77990ED1783E}" srcOrd="0" destOrd="0" presId="urn:microsoft.com/office/officeart/2005/8/layout/orgChart1"/>
    <dgm:cxn modelId="{AE7D0A1F-B938-4737-A4C1-F9753A11F623}" type="presOf" srcId="{C629C5F7-014C-465C-9F44-7F7ED9C0D3AC}" destId="{A4D2AA33-7E72-42B5-BA88-4C152AA9643A}" srcOrd="0" destOrd="0" presId="urn:microsoft.com/office/officeart/2005/8/layout/orgChart1"/>
    <dgm:cxn modelId="{8E346E21-C313-4057-81BE-7D6E881B0BC7}" type="presOf" srcId="{8B46BCB3-9871-4FAC-8864-FF461453ABAB}" destId="{F13E7E48-981B-43A9-9979-E605E6B970F9}" srcOrd="0" destOrd="0" presId="urn:microsoft.com/office/officeart/2005/8/layout/orgChart1"/>
    <dgm:cxn modelId="{FDF38622-2BA8-4277-BC15-707CA7B3DBF1}" type="presOf" srcId="{EF421DC3-6721-4DE4-A20B-E3D5C7EB9A78}" destId="{AB82A9E9-1AD1-44DB-864D-2DA5DB84A22E}" srcOrd="1" destOrd="0" presId="urn:microsoft.com/office/officeart/2005/8/layout/orgChart1"/>
    <dgm:cxn modelId="{33C23F23-37D5-477A-9A1C-E5F90A3BAFC4}" type="presOf" srcId="{72C476B0-F20A-4EF5-BE1E-2645092B995D}" destId="{7DC5A37F-945F-478E-874B-4E751415A05D}" srcOrd="1" destOrd="0" presId="urn:microsoft.com/office/officeart/2005/8/layout/orgChart1"/>
    <dgm:cxn modelId="{46347A2C-CBF4-4E36-B50D-F098F5D7628A}" type="presOf" srcId="{75DB5BD8-C3A4-4756-B7CE-6A6512298477}" destId="{2CB855CF-56DE-4CA2-B4F1-2022331691CB}" srcOrd="1" destOrd="0" presId="urn:microsoft.com/office/officeart/2005/8/layout/orgChart1"/>
    <dgm:cxn modelId="{9259D52C-D311-4456-9989-6362A72085ED}" type="presOf" srcId="{22006AAA-A47D-494C-8775-C9D8FA095457}" destId="{E86F0161-CEE8-48E7-94E0-234520B35ED8}" srcOrd="1" destOrd="0" presId="urn:microsoft.com/office/officeart/2005/8/layout/orgChart1"/>
    <dgm:cxn modelId="{DAD31F30-2C5B-4DE4-98A7-FFEF06D6E47D}" srcId="{CA04FF6F-089A-4D4E-93BF-C3F1C05EB59D}" destId="{02DF0E28-7F03-47C9-BE2A-3E1C280F7C0C}" srcOrd="0" destOrd="0" parTransId="{1D57F6C1-B8A5-4F3C-86C0-7BCFFF6BD330}" sibTransId="{93325594-2B3A-4FF9-A108-C80CAFA939D9}"/>
    <dgm:cxn modelId="{7137A531-0649-4A04-9919-BAB546C13DD6}" type="presOf" srcId="{4327435B-35EE-49B5-96D8-2E49D4D570C7}" destId="{5D1D7737-4CDE-42F0-AD4C-62D5839CDD0D}" srcOrd="0" destOrd="0" presId="urn:microsoft.com/office/officeart/2005/8/layout/orgChart1"/>
    <dgm:cxn modelId="{1907F031-FC98-40A7-9E83-6BA245BE5329}" type="presOf" srcId="{B8DEFBB0-0E8C-489F-9FDE-CE9128E01E12}" destId="{8A05FD9D-33E2-4366-BE35-0216EB22E217}" srcOrd="0" destOrd="0" presId="urn:microsoft.com/office/officeart/2005/8/layout/orgChart1"/>
    <dgm:cxn modelId="{54FE8032-7712-4411-805E-BA7CA38B720F}" srcId="{72C476B0-F20A-4EF5-BE1E-2645092B995D}" destId="{0439A9DF-5006-4E64-9B08-A19046A72E2A}" srcOrd="3" destOrd="0" parTransId="{C5909E9F-ACBA-4C0E-8689-8676299075DD}" sibTransId="{62507926-7B7C-4238-89D0-E638C216C474}"/>
    <dgm:cxn modelId="{72AD1333-A50C-4494-BF5F-3A5C396B98C1}" type="presOf" srcId="{4979C5B7-ED4F-4BC1-9551-65903E80FDE2}" destId="{7D1CE52B-6125-4CAE-B58D-0204E7AEA1B6}" srcOrd="0" destOrd="0" presId="urn:microsoft.com/office/officeart/2005/8/layout/orgChart1"/>
    <dgm:cxn modelId="{98291733-CD07-47A1-AA44-18E16E109D85}" type="presOf" srcId="{73C78F6B-6131-4677-93E5-E8A94F0D52F0}" destId="{8F425968-B942-43F4-A543-704E39F772DB}" srcOrd="0" destOrd="0" presId="urn:microsoft.com/office/officeart/2005/8/layout/orgChart1"/>
    <dgm:cxn modelId="{32B64C38-016C-47D7-9CB2-08F2ABBB485B}" type="presOf" srcId="{84A23233-CE81-4735-9018-0515252AD974}" destId="{71DB6E77-37CA-4A2C-915D-BBF5B60191F3}" srcOrd="1" destOrd="0" presId="urn:microsoft.com/office/officeart/2005/8/layout/orgChart1"/>
    <dgm:cxn modelId="{9C99B73D-D317-4002-9F74-4E3C2B86090C}" type="presOf" srcId="{75DB5BD8-C3A4-4756-B7CE-6A6512298477}" destId="{FF9BC0BE-EDB8-40F1-8B24-627FF34A5A2F}" srcOrd="0" destOrd="0" presId="urn:microsoft.com/office/officeart/2005/8/layout/orgChart1"/>
    <dgm:cxn modelId="{5A96F73D-2287-43C0-A2E9-5C3DA9F4BC44}" type="presOf" srcId="{52C90CF5-8E52-4D89-9A02-B2AEF5385E46}" destId="{0F6857C9-08C5-4E32-9C37-6641E6AB8207}" srcOrd="0" destOrd="0" presId="urn:microsoft.com/office/officeart/2005/8/layout/orgChart1"/>
    <dgm:cxn modelId="{E837CA40-238B-41D1-810A-FC82A09B4D81}" srcId="{D0344DDC-8F55-4033-A6F4-FD81D681618A}" destId="{32468B7D-8285-495A-9993-F3A119679601}" srcOrd="2" destOrd="0" parTransId="{A9AFFEB5-F5B5-42F1-86C8-6E545229C358}" sibTransId="{3B15CA53-34F9-4E85-BA7B-9326FD7A7F15}"/>
    <dgm:cxn modelId="{EDB56260-ACD3-4527-8FD8-6DC60E23D6CB}" srcId="{F249FCF1-CCE9-4FA2-88E8-C45F2F78328C}" destId="{52C90CF5-8E52-4D89-9A02-B2AEF5385E46}" srcOrd="3" destOrd="0" parTransId="{3FFF7DD8-D2E8-435D-AE4B-AA27147645CF}" sibTransId="{575AF7FB-C405-45EB-89F8-A30D4EA549C0}"/>
    <dgm:cxn modelId="{04CD4662-0504-437C-BFF9-5AE332A13DBE}" type="presOf" srcId="{B9819CD3-02A0-40A1-B8E6-86EAAEC2805B}" destId="{C32C0C48-A0F3-41D4-8BB6-B6566DFE356D}" srcOrd="0" destOrd="0" presId="urn:microsoft.com/office/officeart/2005/8/layout/orgChart1"/>
    <dgm:cxn modelId="{FEF39242-CC3A-4589-9EE6-B7A625C161A5}" type="presOf" srcId="{32468B7D-8285-495A-9993-F3A119679601}" destId="{995D3D0C-3AFD-422D-9617-1CBE9F115B50}" srcOrd="1" destOrd="0" presId="urn:microsoft.com/office/officeart/2005/8/layout/orgChart1"/>
    <dgm:cxn modelId="{F6F46443-4C9D-4DD7-A673-E7E4AA5F3007}" srcId="{B138A119-6A79-4DD2-A846-3768E0A6ED27}" destId="{95A7CBC4-013D-422B-946A-DCD5C5AB11BD}" srcOrd="3" destOrd="0" parTransId="{32739587-FFC4-4791-9F37-C8C0BD89EBB4}" sibTransId="{9E19DC38-94CB-48A4-A1A6-C429ACDD9FE3}"/>
    <dgm:cxn modelId="{67F30644-5CA0-400E-9E6C-5709DDC11CA4}" type="presOf" srcId="{EF421DC3-6721-4DE4-A20B-E3D5C7EB9A78}" destId="{B6E77E63-DF48-484F-94CB-6E6A4164C054}" srcOrd="0" destOrd="0" presId="urn:microsoft.com/office/officeart/2005/8/layout/orgChart1"/>
    <dgm:cxn modelId="{6B533F65-3DAF-47D8-A90B-2479D1B5F6D3}" type="presOf" srcId="{B599504E-6D5F-4A3D-9362-0EFCD89082FA}" destId="{904DE4B9-5AFB-4A5D-BEB0-39D5D1B6F5E4}" srcOrd="0" destOrd="0" presId="urn:microsoft.com/office/officeart/2005/8/layout/orgChart1"/>
    <dgm:cxn modelId="{7E008065-9059-4080-B18F-0121B2918DBC}" type="presOf" srcId="{52C90CF5-8E52-4D89-9A02-B2AEF5385E46}" destId="{B9F3E69A-3105-4FAF-9F68-97A199B01B7B}" srcOrd="1" destOrd="0" presId="urn:microsoft.com/office/officeart/2005/8/layout/orgChart1"/>
    <dgm:cxn modelId="{2EA5FE66-54F2-4576-8E03-C26CF66A2E49}" type="presOf" srcId="{07EB073F-D18F-4B58-844D-3C1C8742A53A}" destId="{3035E089-F6DC-4F68-A79F-5D41CC3C1C16}" srcOrd="1" destOrd="0" presId="urn:microsoft.com/office/officeart/2005/8/layout/orgChart1"/>
    <dgm:cxn modelId="{B0E62C6C-2E68-474C-AC35-36C96615269B}" type="presOf" srcId="{32468B7D-8285-495A-9993-F3A119679601}" destId="{B8289C61-4606-4F43-91FF-7C0EDDCA438B}" srcOrd="0" destOrd="0" presId="urn:microsoft.com/office/officeart/2005/8/layout/orgChart1"/>
    <dgm:cxn modelId="{4C82CC4C-A8F7-46EF-938B-BF3D076A4FFC}" srcId="{AF9041BD-C952-4B86-A894-89148F6C266A}" destId="{8B46BCB3-9871-4FAC-8864-FF461453ABAB}" srcOrd="1" destOrd="0" parTransId="{9A4954C4-19B1-4AE0-8BF7-E71342749479}" sibTransId="{E2559A79-93DB-4A09-A600-34C36C7B8990}"/>
    <dgm:cxn modelId="{58C1896E-DB28-480F-81C3-4994376FEBE2}" type="presOf" srcId="{95A7CBC4-013D-422B-946A-DCD5C5AB11BD}" destId="{9D146A3F-E5E1-4E05-83F5-BC4CF0F327D5}" srcOrd="1" destOrd="0" presId="urn:microsoft.com/office/officeart/2005/8/layout/orgChart1"/>
    <dgm:cxn modelId="{0D15976E-E288-4E4B-BB30-EA0C38710AEC}" type="presOf" srcId="{9E64DC1F-672B-49C1-B66C-1414000629FF}" destId="{D081F199-C51D-4286-AE79-B9CA09B24249}" srcOrd="1" destOrd="0" presId="urn:microsoft.com/office/officeart/2005/8/layout/orgChart1"/>
    <dgm:cxn modelId="{6BABB94E-2131-48FA-A441-32F9630BE905}" srcId="{72C476B0-F20A-4EF5-BE1E-2645092B995D}" destId="{EF421DC3-6721-4DE4-A20B-E3D5C7EB9A78}" srcOrd="2" destOrd="0" parTransId="{9D6268B1-C2C0-4E60-A4F5-F024BA4F8B7E}" sibTransId="{4342A249-6425-4BA6-881F-FF89EDE7BD19}"/>
    <dgm:cxn modelId="{42F33C4F-2EA6-4939-A01C-A677A6391E9F}" type="presOf" srcId="{1062DA9B-7A83-458E-8231-EBEC82B63987}" destId="{F19875C1-257F-4BDD-812A-AC6659C56383}" srcOrd="0" destOrd="0" presId="urn:microsoft.com/office/officeart/2005/8/layout/orgChart1"/>
    <dgm:cxn modelId="{0436C86F-84A3-41AD-9919-59124FF57BC2}" type="presOf" srcId="{E0353EE4-59C3-4D77-9E2C-54C1371DF5E1}" destId="{8157BD5F-A0BD-458C-87B0-EF0DB0C34D9F}" srcOrd="1" destOrd="0" presId="urn:microsoft.com/office/officeart/2005/8/layout/orgChart1"/>
    <dgm:cxn modelId="{3E9E3D50-EADC-4C93-9F1B-6EFAD9F2F4FC}" type="presOf" srcId="{B599504E-6D5F-4A3D-9362-0EFCD89082FA}" destId="{257116C2-A7AC-4CEE-9EAC-FB7E33AB6955}" srcOrd="1" destOrd="0" presId="urn:microsoft.com/office/officeart/2005/8/layout/orgChart1"/>
    <dgm:cxn modelId="{A3678C50-9BDC-4F59-97FF-A08E981F454E}" type="presOf" srcId="{8CD6C7D8-24F0-446C-941C-4EB7F637AF7E}" destId="{2EEE545A-901D-455B-9C1C-49A66B2C9DE2}" srcOrd="0" destOrd="0" presId="urn:microsoft.com/office/officeart/2005/8/layout/orgChart1"/>
    <dgm:cxn modelId="{A61AA970-3772-455E-991E-BA3A7DC3BCE2}" type="presOf" srcId="{AF9041BD-C952-4B86-A894-89148F6C266A}" destId="{909C95B6-E601-4D07-A8B9-4253AA4B192F}" srcOrd="0" destOrd="0" presId="urn:microsoft.com/office/officeart/2005/8/layout/orgChart1"/>
    <dgm:cxn modelId="{41E2CB51-9E3D-4A4E-8F4B-9245A7E5EE77}" type="presOf" srcId="{02DF0E28-7F03-47C9-BE2A-3E1C280F7C0C}" destId="{E620FDF0-98E2-445C-A058-C1E52CB4FE8C}" srcOrd="0" destOrd="0" presId="urn:microsoft.com/office/officeart/2005/8/layout/orgChart1"/>
    <dgm:cxn modelId="{1A77F972-16B6-465D-8E40-FF07EF978B30}" srcId="{02DF0E28-7F03-47C9-BE2A-3E1C280F7C0C}" destId="{B138A119-6A79-4DD2-A846-3768E0A6ED27}" srcOrd="7" destOrd="0" parTransId="{015048EC-7211-4F3F-85D3-2A8FBA80A4C0}" sibTransId="{61BDAA26-51FE-4348-8011-F8A8FF29D85B}"/>
    <dgm:cxn modelId="{FC214B54-9687-4820-B1AD-81027BBF6635}" type="presOf" srcId="{0439A9DF-5006-4E64-9B08-A19046A72E2A}" destId="{DE09281C-E7B4-40EC-A5E8-0030E6732575}" srcOrd="1" destOrd="0" presId="urn:microsoft.com/office/officeart/2005/8/layout/orgChart1"/>
    <dgm:cxn modelId="{CF0C7275-96C7-4E62-8452-250C10D73904}" type="presOf" srcId="{7EEDF68E-C882-4B71-B3F4-9B99299BB2A2}" destId="{A5293458-A3DE-4BF9-99BB-8EC9C6F382B6}" srcOrd="0" destOrd="0" presId="urn:microsoft.com/office/officeart/2005/8/layout/orgChart1"/>
    <dgm:cxn modelId="{B8776756-9BF4-48E7-BD88-0D2E902391B1}" srcId="{72C476B0-F20A-4EF5-BE1E-2645092B995D}" destId="{E0353EE4-59C3-4D77-9E2C-54C1371DF5E1}" srcOrd="0" destOrd="0" parTransId="{D962012B-A854-44AA-856D-16B1C4C3DF26}" sibTransId="{1E32B75C-6D90-432B-877F-BB2F122E2A3E}"/>
    <dgm:cxn modelId="{E7E5CA56-A556-4327-A725-A0453AB4A5B9}" srcId="{B138A119-6A79-4DD2-A846-3768E0A6ED27}" destId="{84A23233-CE81-4735-9018-0515252AD974}" srcOrd="2" destOrd="0" parTransId="{EC26168B-D5A5-4786-A7F4-1B13B0F487D5}" sibTransId="{5011AE29-BA88-4FDE-8F2F-4883A2730D29}"/>
    <dgm:cxn modelId="{1FB24957-769D-4E95-A891-EB11E2F75068}" type="presOf" srcId="{8CD6C7D8-24F0-446C-941C-4EB7F637AF7E}" destId="{ADE308E4-F4DD-4450-A701-EEE0AA8FF67E}" srcOrd="1" destOrd="0" presId="urn:microsoft.com/office/officeart/2005/8/layout/orgChart1"/>
    <dgm:cxn modelId="{D9A17C57-29DD-4A8B-A313-C35C01CFAC7F}" type="presOf" srcId="{90F4FEEF-DD39-4607-99E7-CE265FDE3BAE}" destId="{3884758D-D30C-411C-98F2-959C10FAB40D}" srcOrd="1" destOrd="0" presId="urn:microsoft.com/office/officeart/2005/8/layout/orgChart1"/>
    <dgm:cxn modelId="{09F11B58-0B74-4618-A5DD-AFD84387E543}" type="presOf" srcId="{C7F87B64-8A28-481E-9E01-C564E4F371F7}" destId="{510D4EA6-BB92-4E5D-B8C6-FB194E745ED9}" srcOrd="0" destOrd="0" presId="urn:microsoft.com/office/officeart/2005/8/layout/orgChart1"/>
    <dgm:cxn modelId="{D6136B58-CF5A-45BC-B0AA-4B6E17D7399F}" type="presOf" srcId="{90F4FEEF-DD39-4607-99E7-CE265FDE3BAE}" destId="{0B85E14E-918B-4281-A9C2-FC890274F69E}" srcOrd="0" destOrd="0" presId="urn:microsoft.com/office/officeart/2005/8/layout/orgChart1"/>
    <dgm:cxn modelId="{BECC6059-C9F1-4514-820C-3B1FED8F47A9}" type="presOf" srcId="{F263D652-E330-4E13-9CBF-2D5D44BD6E69}" destId="{B4867BEA-F98B-466B-9E4D-853399E64048}" srcOrd="1" destOrd="0" presId="urn:microsoft.com/office/officeart/2005/8/layout/orgChart1"/>
    <dgm:cxn modelId="{00CE875A-554F-440D-9608-7018E234E20F}" srcId="{AF9041BD-C952-4B86-A894-89148F6C266A}" destId="{9E64DC1F-672B-49C1-B66C-1414000629FF}" srcOrd="0" destOrd="0" parTransId="{2EE74801-71E1-4ADE-8DAD-43D4635A0FFA}" sibTransId="{85483221-64C4-4CA2-8AC6-A913D5B1F305}"/>
    <dgm:cxn modelId="{780B8C7D-FEEE-4848-B7C6-EE9C185E66E9}" type="presOf" srcId="{146B295D-31C8-4DB7-AB6D-608CB51CC7E6}" destId="{DFF6E422-6A7C-488E-8EA0-AFD9C4102ACC}" srcOrd="1" destOrd="0" presId="urn:microsoft.com/office/officeart/2005/8/layout/orgChart1"/>
    <dgm:cxn modelId="{4808AD80-28F7-4BB7-AC9D-1801FCD459DF}" type="presOf" srcId="{8B46BCB3-9871-4FAC-8864-FF461453ABAB}" destId="{6F0A6178-D3C6-4969-A72F-E0B3F5536A65}" srcOrd="1" destOrd="0" presId="urn:microsoft.com/office/officeart/2005/8/layout/orgChart1"/>
    <dgm:cxn modelId="{BE855884-C70F-4656-AC00-FB4094ED5407}" type="presOf" srcId="{B138A119-6A79-4DD2-A846-3768E0A6ED27}" destId="{F42F21AF-77E6-4C77-B028-0A93254097F5}" srcOrd="1" destOrd="0" presId="urn:microsoft.com/office/officeart/2005/8/layout/orgChart1"/>
    <dgm:cxn modelId="{0DBCCB86-860F-4711-ADC4-7405A8F40930}" type="presOf" srcId="{502E90F9-E424-48C6-8D41-00118DE56928}" destId="{4FB51C5A-593C-4139-847D-4859BD95A570}" srcOrd="0" destOrd="0" presId="urn:microsoft.com/office/officeart/2005/8/layout/orgChart1"/>
    <dgm:cxn modelId="{48296987-D7ED-4B95-B29B-75871EEBDDC3}" type="presOf" srcId="{D962012B-A854-44AA-856D-16B1C4C3DF26}" destId="{975418A9-EF74-4F25-B1CB-6683F4E773B6}" srcOrd="0" destOrd="0" presId="urn:microsoft.com/office/officeart/2005/8/layout/orgChart1"/>
    <dgm:cxn modelId="{3290688B-4DD3-40C9-97D6-F7BD64E209CF}" srcId="{D0344DDC-8F55-4033-A6F4-FD81D681618A}" destId="{22006AAA-A47D-494C-8775-C9D8FA095457}" srcOrd="0" destOrd="0" parTransId="{E36D5A10-F501-4DDD-AED5-130A5D8C1D2C}" sibTransId="{D164F481-D36B-40DA-9AF5-0943DE2AA1B9}"/>
    <dgm:cxn modelId="{5557C88B-A77E-47FD-8D5A-1B6EBF524F98}" type="presOf" srcId="{107B4AD6-E221-4697-9792-20C964819541}" destId="{A251A243-D777-4290-85F9-ACCD0F09FCC7}" srcOrd="1" destOrd="0" presId="urn:microsoft.com/office/officeart/2005/8/layout/orgChart1"/>
    <dgm:cxn modelId="{6F0C268D-63DB-41E4-BA13-141CAF5CC4F3}" srcId="{B138A119-6A79-4DD2-A846-3768E0A6ED27}" destId="{F263D652-E330-4E13-9CBF-2D5D44BD6E69}" srcOrd="1" destOrd="0" parTransId="{3430913E-96E0-4D2D-8712-2942F60E5C07}" sibTransId="{40EC209D-B906-4088-BF3B-98651DBBA0CA}"/>
    <dgm:cxn modelId="{2C68588F-9699-4370-9F27-572EC7057616}" srcId="{F249FCF1-CCE9-4FA2-88E8-C45F2F78328C}" destId="{75DB5BD8-C3A4-4756-B7CE-6A6512298477}" srcOrd="0" destOrd="0" parTransId="{ACBB83F8-E9B9-4FAC-895D-167CF11EF099}" sibTransId="{6CF9E294-6E02-4177-85D9-5C57FDAD6DCF}"/>
    <dgm:cxn modelId="{0B4CCE8F-B7AE-4C07-8A7F-08979C338D76}" type="presOf" srcId="{E36D5A10-F501-4DDD-AED5-130A5D8C1D2C}" destId="{542805B6-DB5A-46FB-830B-8EBDC7DABBD0}" srcOrd="0" destOrd="0" presId="urn:microsoft.com/office/officeart/2005/8/layout/orgChart1"/>
    <dgm:cxn modelId="{082ED48F-4A02-4D48-A858-6BADF8455318}" type="presOf" srcId="{4979C5B7-ED4F-4BC1-9551-65903E80FDE2}" destId="{22931169-4821-442F-ACFF-23A8E905F159}" srcOrd="1" destOrd="0" presId="urn:microsoft.com/office/officeart/2005/8/layout/orgChart1"/>
    <dgm:cxn modelId="{C7DF9795-0EA2-4102-A7F7-13776425F21F}" type="presOf" srcId="{72C476B0-F20A-4EF5-BE1E-2645092B995D}" destId="{659292F3-2B21-4827-9546-D01800201700}" srcOrd="0" destOrd="0" presId="urn:microsoft.com/office/officeart/2005/8/layout/orgChart1"/>
    <dgm:cxn modelId="{AA868A97-CF69-4622-9817-D10AA81D83F8}" type="presOf" srcId="{9A4954C4-19B1-4AE0-8BF7-E71342749479}" destId="{5FA58794-42C6-47D6-B783-B6B4DB58EAAC}" srcOrd="0" destOrd="0" presId="urn:microsoft.com/office/officeart/2005/8/layout/orgChart1"/>
    <dgm:cxn modelId="{DD430498-53DF-4E05-A705-5BCFE70C62ED}" type="presOf" srcId="{015048EC-7211-4F3F-85D3-2A8FBA80A4C0}" destId="{12FB4873-6B2B-45AF-BF6F-B9971B632CF3}" srcOrd="0" destOrd="0" presId="urn:microsoft.com/office/officeart/2005/8/layout/orgChart1"/>
    <dgm:cxn modelId="{A648EF98-C262-4844-A84B-00F227436B0F}" srcId="{D0344DDC-8F55-4033-A6F4-FD81D681618A}" destId="{107B4AD6-E221-4697-9792-20C964819541}" srcOrd="1" destOrd="0" parTransId="{9CDDA110-0282-4B73-BAE7-39DDB93E4CF6}" sibTransId="{5C9265A7-455B-4223-8610-E479E7575BEC}"/>
    <dgm:cxn modelId="{113A4E9A-DE8A-47B5-BF75-82B1A7ECBB58}" type="presOf" srcId="{5251EA3F-89EC-4743-A003-15A6A41BAA58}" destId="{69296D94-1EBA-4052-9436-0A0E51B6D6E6}" srcOrd="0" destOrd="0" presId="urn:microsoft.com/office/officeart/2005/8/layout/orgChart1"/>
    <dgm:cxn modelId="{C629769C-0441-4552-8845-67BDD1613B09}" type="presOf" srcId="{0439A9DF-5006-4E64-9B08-A19046A72E2A}" destId="{B95DFC66-4FBD-4168-A084-32DADCB90628}" srcOrd="0" destOrd="0" presId="urn:microsoft.com/office/officeart/2005/8/layout/orgChart1"/>
    <dgm:cxn modelId="{D439999E-826D-4117-8EC0-0725155DCB3B}" srcId="{B138A119-6A79-4DD2-A846-3768E0A6ED27}" destId="{911312A4-2381-41A9-A622-1453E48FC1D3}" srcOrd="0" destOrd="0" parTransId="{1062DA9B-7A83-458E-8231-EBEC82B63987}" sibTransId="{C240BD8D-5214-4280-99DE-63DB86976045}"/>
    <dgm:cxn modelId="{3FC009A1-7290-4450-BEC8-FB613ADBA9B8}" type="presOf" srcId="{AF9041BD-C952-4B86-A894-89148F6C266A}" destId="{AE4389E1-B609-4079-BE33-9ECB31A0F409}" srcOrd="1" destOrd="0" presId="urn:microsoft.com/office/officeart/2005/8/layout/orgChart1"/>
    <dgm:cxn modelId="{87D16FA3-8A1D-4677-A50F-446BD5FAFF6A}" srcId="{72C476B0-F20A-4EF5-BE1E-2645092B995D}" destId="{07EB073F-D18F-4B58-844D-3C1C8742A53A}" srcOrd="4" destOrd="0" parTransId="{9DFAAC3A-A34B-4591-9309-ECA1020358AE}" sibTransId="{244D73E9-3830-4341-B05C-76745CA61E6D}"/>
    <dgm:cxn modelId="{384D18A7-84F5-404F-90CE-ACF30D0063F3}" type="presOf" srcId="{ACBB83F8-E9B9-4FAC-895D-167CF11EF099}" destId="{FB082140-D1BA-4FB2-8CF4-BF2166A2BB71}" srcOrd="0" destOrd="0" presId="urn:microsoft.com/office/officeart/2005/8/layout/orgChart1"/>
    <dgm:cxn modelId="{622AF2A8-EB26-4150-BBD5-46E0001B4EC8}" type="presOf" srcId="{9D6268B1-C2C0-4E60-A4F5-F024BA4F8B7E}" destId="{090B875F-D4E8-42BE-9111-A8823815169C}" srcOrd="0" destOrd="0" presId="urn:microsoft.com/office/officeart/2005/8/layout/orgChart1"/>
    <dgm:cxn modelId="{79A521A9-4811-4D23-9126-DBCB45B54FAB}" type="presOf" srcId="{F263D652-E330-4E13-9CBF-2D5D44BD6E69}" destId="{B9868352-61DD-4892-B03E-9732D332EBD8}" srcOrd="0" destOrd="0" presId="urn:microsoft.com/office/officeart/2005/8/layout/orgChart1"/>
    <dgm:cxn modelId="{B79C7BA9-403F-49FA-99DE-32E6DD1C73F0}" type="presOf" srcId="{B9819CD3-02A0-40A1-B8E6-86EAAEC2805B}" destId="{39C47DDF-2D67-457A-AEF7-B557588DEC75}" srcOrd="1" destOrd="0" presId="urn:microsoft.com/office/officeart/2005/8/layout/orgChart1"/>
    <dgm:cxn modelId="{4D1886AD-19FF-4F1A-8A8C-A685054E5B1B}" type="presOf" srcId="{95A7CBC4-013D-422B-946A-DCD5C5AB11BD}" destId="{E783EE69-1F62-4F53-B7D6-56152097BF8D}" srcOrd="0" destOrd="0" presId="urn:microsoft.com/office/officeart/2005/8/layout/orgChart1"/>
    <dgm:cxn modelId="{F6CE87B1-B8C8-4442-9BDE-1F0D03C5ADF5}" type="presOf" srcId="{EC26168B-D5A5-4786-A7F4-1B13B0F487D5}" destId="{406E1A39-06D8-473C-864B-14F8C9D17C94}" srcOrd="0" destOrd="0" presId="urn:microsoft.com/office/officeart/2005/8/layout/orgChart1"/>
    <dgm:cxn modelId="{92F120B5-014F-456C-9931-EB910A8A1B64}" type="presOf" srcId="{91838698-F3B5-4831-BBDF-BB820723E850}" destId="{DD18182D-249A-43AF-8C2B-2F83D8534E6B}" srcOrd="0" destOrd="0" presId="urn:microsoft.com/office/officeart/2005/8/layout/orgChart1"/>
    <dgm:cxn modelId="{178ABAB5-70EE-480F-A65C-8F953DCFC877}" type="presOf" srcId="{9E64DC1F-672B-49C1-B66C-1414000629FF}" destId="{553631B5-CBD2-4A84-8241-4CFEDA684922}" srcOrd="0" destOrd="0" presId="urn:microsoft.com/office/officeart/2005/8/layout/orgChart1"/>
    <dgm:cxn modelId="{955EF0BD-4006-4FA1-A886-8331F0186C7E}" type="presOf" srcId="{32739587-FFC4-4791-9F37-C8C0BD89EBB4}" destId="{D0ADBEC5-9CD9-4D01-B65D-90E0B0BF9B9B}" srcOrd="0" destOrd="0" presId="urn:microsoft.com/office/officeart/2005/8/layout/orgChart1"/>
    <dgm:cxn modelId="{0885F8BE-2A33-4F91-ADCA-DD46251D4E9E}" type="presOf" srcId="{D0344DDC-8F55-4033-A6F4-FD81D681618A}" destId="{111B72F2-6D3E-4A9C-A953-9ECE5CECD5F6}" srcOrd="0" destOrd="0" presId="urn:microsoft.com/office/officeart/2005/8/layout/orgChart1"/>
    <dgm:cxn modelId="{A4D874BF-96C6-4A0A-A2CB-17ABAC0E1FBA}" srcId="{02DF0E28-7F03-47C9-BE2A-3E1C280F7C0C}" destId="{AF9041BD-C952-4B86-A894-89148F6C266A}" srcOrd="3" destOrd="0" parTransId="{36C0BA03-B3F1-4EFA-A62F-84B733E6686C}" sibTransId="{414D6496-57F0-4C69-9D0A-7BCAF1F387C5}"/>
    <dgm:cxn modelId="{942DDCBF-47F9-4C22-A2B2-BB9017C18798}" type="presOf" srcId="{4327435B-35EE-49B5-96D8-2E49D4D570C7}" destId="{340873FB-CBD0-436C-A5C2-89B205E0C4DF}" srcOrd="1" destOrd="0" presId="urn:microsoft.com/office/officeart/2005/8/layout/orgChart1"/>
    <dgm:cxn modelId="{124A32C0-ED76-4CF5-BBBD-CD0F102A694A}" type="presOf" srcId="{B138A119-6A79-4DD2-A846-3768E0A6ED27}" destId="{AC8D6E1D-9DDA-40FF-98C0-9DE0A1663417}" srcOrd="0" destOrd="0" presId="urn:microsoft.com/office/officeart/2005/8/layout/orgChart1"/>
    <dgm:cxn modelId="{FD4BF2C1-3768-459D-A9F0-78992EFF7511}" type="presOf" srcId="{2EE74801-71E1-4ADE-8DAD-43D4635A0FFA}" destId="{83F1C2BB-3FD3-4CC4-9712-03150EDFD366}" srcOrd="0" destOrd="0" presId="urn:microsoft.com/office/officeart/2005/8/layout/orgChart1"/>
    <dgm:cxn modelId="{D35BADC5-40D8-441A-A624-5D9745E4C8E0}" type="presOf" srcId="{72D853A5-24E0-4FC1-8EF4-07D5D3C824C5}" destId="{BD41D9B9-25A0-4E5D-9B6E-ECFF8CA85C56}" srcOrd="0" destOrd="0" presId="urn:microsoft.com/office/officeart/2005/8/layout/orgChart1"/>
    <dgm:cxn modelId="{E6A5CBCF-C746-4174-AE81-B426CDD83459}" type="presOf" srcId="{E56F50A9-CC3C-4A5D-874D-3CAA17503A82}" destId="{827F7AF5-401E-4397-B00F-299FB5A47EC9}" srcOrd="0" destOrd="0" presId="urn:microsoft.com/office/officeart/2005/8/layout/orgChart1"/>
    <dgm:cxn modelId="{DD8EC1D1-E9F0-4614-9E7F-27087BF436DA}" type="presOf" srcId="{7EEDF68E-C882-4B71-B3F4-9B99299BB2A2}" destId="{99790FA8-E7E7-4B27-B257-10F901BA901A}" srcOrd="1" destOrd="0" presId="urn:microsoft.com/office/officeart/2005/8/layout/orgChart1"/>
    <dgm:cxn modelId="{F3ECB6D2-1D86-402D-A6D4-1C4F4A2EC8DF}" srcId="{F249FCF1-CCE9-4FA2-88E8-C45F2F78328C}" destId="{4327435B-35EE-49B5-96D8-2E49D4D570C7}" srcOrd="1" destOrd="0" parTransId="{E56F50A9-CC3C-4A5D-874D-3CAA17503A82}" sibTransId="{958B2A83-717D-438A-B210-1F0EBB98F483}"/>
    <dgm:cxn modelId="{CFA4ECD9-E009-40AB-AF8C-2BCCC2642D0E}" srcId="{72C476B0-F20A-4EF5-BE1E-2645092B995D}" destId="{B599504E-6D5F-4A3D-9362-0EFCD89082FA}" srcOrd="1" destOrd="0" parTransId="{72D853A5-24E0-4FC1-8EF4-07D5D3C824C5}" sibTransId="{10D89764-2AA7-4D46-A7BB-94291C3CCDA6}"/>
    <dgm:cxn modelId="{2FDD3BDA-B191-4443-8DB8-5B88ECBBBD40}" type="presOf" srcId="{D0344DDC-8F55-4033-A6F4-FD81D681618A}" destId="{B0F3984F-6014-4942-85E2-FDA6A38EFAE1}" srcOrd="1" destOrd="0" presId="urn:microsoft.com/office/officeart/2005/8/layout/orgChart1"/>
    <dgm:cxn modelId="{E83CF1DF-73F5-4EAE-A2E1-EFAD1207B50B}" type="presOf" srcId="{755A17E0-002C-4D8F-B3AE-45B127348748}" destId="{5D40459F-5C50-401D-84C7-174C86CC711B}" srcOrd="0" destOrd="0" presId="urn:microsoft.com/office/officeart/2005/8/layout/orgChart1"/>
    <dgm:cxn modelId="{DBB06CE6-D773-4BA8-AE48-B9C039147FAA}" type="presOf" srcId="{9CDDA110-0282-4B73-BAE7-39DDB93E4CF6}" destId="{6CE4BE4B-A1BA-4233-8A37-0D2F8F05C676}" srcOrd="0" destOrd="0" presId="urn:microsoft.com/office/officeart/2005/8/layout/orgChart1"/>
    <dgm:cxn modelId="{AC9F79E8-CE85-4BAE-B632-7980A4639728}" type="presOf" srcId="{22006AAA-A47D-494C-8775-C9D8FA095457}" destId="{ECADBA38-16A9-407D-8A5F-D6DE9BF43E1B}" srcOrd="0" destOrd="0" presId="urn:microsoft.com/office/officeart/2005/8/layout/orgChart1"/>
    <dgm:cxn modelId="{DE20FDE8-CB22-4A78-8E6C-073655000C7F}" type="presOf" srcId="{107B4AD6-E221-4697-9792-20C964819541}" destId="{666E077F-97D3-4355-9F84-AD1816C49B12}" srcOrd="0" destOrd="0" presId="urn:microsoft.com/office/officeart/2005/8/layout/orgChart1"/>
    <dgm:cxn modelId="{677E70E9-64CA-471A-BCD2-C53347F72DC7}" srcId="{02DF0E28-7F03-47C9-BE2A-3E1C280F7C0C}" destId="{B9819CD3-02A0-40A1-B8E6-86EAAEC2805B}" srcOrd="2" destOrd="0" parTransId="{755A17E0-002C-4D8F-B3AE-45B127348748}" sibTransId="{9D075618-2A17-4660-A0D9-BDBDC210E676}"/>
    <dgm:cxn modelId="{47DB63EB-9A37-4265-A430-32E4DBC3A9BE}" type="presOf" srcId="{F249FCF1-CCE9-4FA2-88E8-C45F2F78328C}" destId="{7A59863C-2861-4554-B51D-123C8AA5A637}" srcOrd="1" destOrd="0" presId="urn:microsoft.com/office/officeart/2005/8/layout/orgChart1"/>
    <dgm:cxn modelId="{264922ED-FB8B-42E0-BFB8-02969EE1D42D}" type="presOf" srcId="{3FFF7DD8-D2E8-435D-AE4B-AA27147645CF}" destId="{098B7F96-0BE3-4834-87A9-C638F37FCAC8}" srcOrd="0" destOrd="0" presId="urn:microsoft.com/office/officeart/2005/8/layout/orgChart1"/>
    <dgm:cxn modelId="{084AFDEE-FAED-4308-9FC7-D1319AF5A919}" type="presOf" srcId="{84A23233-CE81-4735-9018-0515252AD974}" destId="{D3586D0A-2721-4016-84BF-C336EA452107}" srcOrd="0" destOrd="0" presId="urn:microsoft.com/office/officeart/2005/8/layout/orgChart1"/>
    <dgm:cxn modelId="{4BB95FF0-374D-43DB-A68F-4E56D6034F8C}" type="presOf" srcId="{09F330CC-7A32-4A39-A11C-91E79D3413C7}" destId="{20422282-38DB-433C-8692-63BAF468C3DB}" srcOrd="0" destOrd="0" presId="urn:microsoft.com/office/officeart/2005/8/layout/orgChart1"/>
    <dgm:cxn modelId="{E46DEDF1-B655-4D99-8A9B-E3D10F55B01B}" type="presOf" srcId="{CA04FF6F-089A-4D4E-93BF-C3F1C05EB59D}" destId="{308E7787-AEAE-47E6-B319-F46DBE97B87E}" srcOrd="0" destOrd="0" presId="urn:microsoft.com/office/officeart/2005/8/layout/orgChart1"/>
    <dgm:cxn modelId="{F230BAF2-2766-49B7-B960-4878FF609348}" type="presOf" srcId="{02DF0E28-7F03-47C9-BE2A-3E1C280F7C0C}" destId="{48938E39-B82D-4BAA-9C2D-AC615B083773}" srcOrd="1" destOrd="0" presId="urn:microsoft.com/office/officeart/2005/8/layout/orgChart1"/>
    <dgm:cxn modelId="{C83345F7-C9D7-4582-AF81-5E52F4A2143B}" srcId="{02DF0E28-7F03-47C9-BE2A-3E1C280F7C0C}" destId="{D0344DDC-8F55-4033-A6F4-FD81D681618A}" srcOrd="5" destOrd="0" parTransId="{C629C5F7-014C-465C-9F44-7F7ED9C0D3AC}" sibTransId="{016316BA-4626-478F-B619-4F74B90C64FF}"/>
    <dgm:cxn modelId="{4C6D50F8-79FB-4EB0-9D33-3C69480EAB28}" srcId="{F249FCF1-CCE9-4FA2-88E8-C45F2F78328C}" destId="{90F4FEEF-DD39-4607-99E7-CE265FDE3BAE}" srcOrd="2" destOrd="0" parTransId="{C7F87B64-8A28-481E-9E01-C564E4F371F7}" sibTransId="{920CADB3-4014-445C-85C2-C0422504A636}"/>
    <dgm:cxn modelId="{3BC7B5FC-DCC1-442A-AB2A-7271E529B3CF}" type="presOf" srcId="{C5909E9F-ACBA-4C0E-8689-8676299075DD}" destId="{375E4E39-8D45-4424-BC75-0DEE52BC1124}" srcOrd="0" destOrd="0" presId="urn:microsoft.com/office/officeart/2005/8/layout/orgChart1"/>
    <dgm:cxn modelId="{57DD31FD-4833-42E1-93FB-0D8CE65F61ED}" type="presOf" srcId="{E0353EE4-59C3-4D77-9E2C-54C1371DF5E1}" destId="{61819400-3ED5-499D-95E6-64ECC88F62D3}" srcOrd="0" destOrd="0" presId="urn:microsoft.com/office/officeart/2005/8/layout/orgChart1"/>
    <dgm:cxn modelId="{E446FCD3-39CF-4F17-B51B-7703BD7932DE}" type="presParOf" srcId="{308E7787-AEAE-47E6-B319-F46DBE97B87E}" destId="{FD0963BC-344E-4AFA-B977-2DA25A174079}" srcOrd="0" destOrd="0" presId="urn:microsoft.com/office/officeart/2005/8/layout/orgChart1"/>
    <dgm:cxn modelId="{19425765-1C58-492E-9CF4-D30894E549FA}" type="presParOf" srcId="{FD0963BC-344E-4AFA-B977-2DA25A174079}" destId="{EFF44B3D-10D2-44A7-9380-403B7B9C901C}" srcOrd="0" destOrd="0" presId="urn:microsoft.com/office/officeart/2005/8/layout/orgChart1"/>
    <dgm:cxn modelId="{95FEA2D0-FE74-4D66-89FF-71CD43909215}" type="presParOf" srcId="{EFF44B3D-10D2-44A7-9380-403B7B9C901C}" destId="{E620FDF0-98E2-445C-A058-C1E52CB4FE8C}" srcOrd="0" destOrd="0" presId="urn:microsoft.com/office/officeart/2005/8/layout/orgChart1"/>
    <dgm:cxn modelId="{9F05E383-06C8-4A64-B607-FA35CCDD0831}" type="presParOf" srcId="{EFF44B3D-10D2-44A7-9380-403B7B9C901C}" destId="{48938E39-B82D-4BAA-9C2D-AC615B083773}" srcOrd="1" destOrd="0" presId="urn:microsoft.com/office/officeart/2005/8/layout/orgChart1"/>
    <dgm:cxn modelId="{10324FC2-3681-4276-B83E-22CB5769DB5B}" type="presParOf" srcId="{FD0963BC-344E-4AFA-B977-2DA25A174079}" destId="{3EA867F1-AC1B-459B-80F7-AEB6AB13D79D}" srcOrd="1" destOrd="0" presId="urn:microsoft.com/office/officeart/2005/8/layout/orgChart1"/>
    <dgm:cxn modelId="{99E08765-9EE0-4E2B-941D-F25885BFB7E5}" type="presParOf" srcId="{3EA867F1-AC1B-459B-80F7-AEB6AB13D79D}" destId="{E6EA9A81-E724-450C-A319-67A2806CFCDB}" srcOrd="0" destOrd="0" presId="urn:microsoft.com/office/officeart/2005/8/layout/orgChart1"/>
    <dgm:cxn modelId="{17BD3554-1FBC-4361-87B3-A722B8C49FA5}" type="presParOf" srcId="{3EA867F1-AC1B-459B-80F7-AEB6AB13D79D}" destId="{D36DBCFD-5683-48F7-A318-5919B4766BDF}" srcOrd="1" destOrd="0" presId="urn:microsoft.com/office/officeart/2005/8/layout/orgChart1"/>
    <dgm:cxn modelId="{F0C0C1ED-10C8-4342-89E8-CCED8ACD237D}" type="presParOf" srcId="{D36DBCFD-5683-48F7-A318-5919B4766BDF}" destId="{EF1C7893-7984-416E-8D5C-9008C7B6F879}" srcOrd="0" destOrd="0" presId="urn:microsoft.com/office/officeart/2005/8/layout/orgChart1"/>
    <dgm:cxn modelId="{93428DE5-FBBF-46D8-8ED3-22CA1013B9B1}" type="presParOf" srcId="{EF1C7893-7984-416E-8D5C-9008C7B6F879}" destId="{909C95B6-E601-4D07-A8B9-4253AA4B192F}" srcOrd="0" destOrd="0" presId="urn:microsoft.com/office/officeart/2005/8/layout/orgChart1"/>
    <dgm:cxn modelId="{DFA7FAB2-D51C-4DBA-A6C6-82A159EBA61A}" type="presParOf" srcId="{EF1C7893-7984-416E-8D5C-9008C7B6F879}" destId="{AE4389E1-B609-4079-BE33-9ECB31A0F409}" srcOrd="1" destOrd="0" presId="urn:microsoft.com/office/officeart/2005/8/layout/orgChart1"/>
    <dgm:cxn modelId="{327AAF85-3213-428C-858A-12D092A7E50C}" type="presParOf" srcId="{D36DBCFD-5683-48F7-A318-5919B4766BDF}" destId="{F68195F7-5F61-4FF3-84AD-DB2175C0DE5C}" srcOrd="1" destOrd="0" presId="urn:microsoft.com/office/officeart/2005/8/layout/orgChart1"/>
    <dgm:cxn modelId="{E314C5E1-CA87-4759-A8B6-BFE2122ED366}" type="presParOf" srcId="{F68195F7-5F61-4FF3-84AD-DB2175C0DE5C}" destId="{83F1C2BB-3FD3-4CC4-9712-03150EDFD366}" srcOrd="0" destOrd="0" presId="urn:microsoft.com/office/officeart/2005/8/layout/orgChart1"/>
    <dgm:cxn modelId="{2CC82B29-0797-4698-B0D5-3181FDF96FC9}" type="presParOf" srcId="{F68195F7-5F61-4FF3-84AD-DB2175C0DE5C}" destId="{A0D3D68C-E802-48E2-A2C3-5938D4F34449}" srcOrd="1" destOrd="0" presId="urn:microsoft.com/office/officeart/2005/8/layout/orgChart1"/>
    <dgm:cxn modelId="{0F5849D9-D5E1-4C22-8A8F-DB7FA44B2EF5}" type="presParOf" srcId="{A0D3D68C-E802-48E2-A2C3-5938D4F34449}" destId="{D1D398F9-BCEC-4CE7-AEE3-D106DE145F95}" srcOrd="0" destOrd="0" presId="urn:microsoft.com/office/officeart/2005/8/layout/orgChart1"/>
    <dgm:cxn modelId="{1DC19F75-187C-437B-BD9E-60A886601041}" type="presParOf" srcId="{D1D398F9-BCEC-4CE7-AEE3-D106DE145F95}" destId="{553631B5-CBD2-4A84-8241-4CFEDA684922}" srcOrd="0" destOrd="0" presId="urn:microsoft.com/office/officeart/2005/8/layout/orgChart1"/>
    <dgm:cxn modelId="{6AAE829E-B4D3-4FE3-A579-064CF9567C2D}" type="presParOf" srcId="{D1D398F9-BCEC-4CE7-AEE3-D106DE145F95}" destId="{D081F199-C51D-4286-AE79-B9CA09B24249}" srcOrd="1" destOrd="0" presId="urn:microsoft.com/office/officeart/2005/8/layout/orgChart1"/>
    <dgm:cxn modelId="{8F6F8766-8005-4B11-8441-4A9C3E52B009}" type="presParOf" srcId="{A0D3D68C-E802-48E2-A2C3-5938D4F34449}" destId="{FC20E947-AF59-4357-9823-49AAF5E6DD81}" srcOrd="1" destOrd="0" presId="urn:microsoft.com/office/officeart/2005/8/layout/orgChart1"/>
    <dgm:cxn modelId="{CEB82FB5-C471-4286-9306-8AD161D4E1B4}" type="presParOf" srcId="{A0D3D68C-E802-48E2-A2C3-5938D4F34449}" destId="{CCF33E07-5145-47F6-9D6C-CD26B20FF880}" srcOrd="2" destOrd="0" presId="urn:microsoft.com/office/officeart/2005/8/layout/orgChart1"/>
    <dgm:cxn modelId="{1CA15395-C091-4837-9571-47803AC4D6D4}" type="presParOf" srcId="{F68195F7-5F61-4FF3-84AD-DB2175C0DE5C}" destId="{5FA58794-42C6-47D6-B783-B6B4DB58EAAC}" srcOrd="2" destOrd="0" presId="urn:microsoft.com/office/officeart/2005/8/layout/orgChart1"/>
    <dgm:cxn modelId="{F4BA8010-7225-4756-AFF0-7812739AF288}" type="presParOf" srcId="{F68195F7-5F61-4FF3-84AD-DB2175C0DE5C}" destId="{E9D6CCEF-B8A0-4520-BC5D-CC91E3203B8C}" srcOrd="3" destOrd="0" presId="urn:microsoft.com/office/officeart/2005/8/layout/orgChart1"/>
    <dgm:cxn modelId="{5158E63B-E70B-4C68-B8CC-358F67645D08}" type="presParOf" srcId="{E9D6CCEF-B8A0-4520-BC5D-CC91E3203B8C}" destId="{2E5D80D1-38C5-4931-B879-99F36696858A}" srcOrd="0" destOrd="0" presId="urn:microsoft.com/office/officeart/2005/8/layout/orgChart1"/>
    <dgm:cxn modelId="{E2B6C18D-00C1-4C4E-899B-7A9F360A98A6}" type="presParOf" srcId="{2E5D80D1-38C5-4931-B879-99F36696858A}" destId="{F13E7E48-981B-43A9-9979-E605E6B970F9}" srcOrd="0" destOrd="0" presId="urn:microsoft.com/office/officeart/2005/8/layout/orgChart1"/>
    <dgm:cxn modelId="{94E4DAA5-CCE1-4ACE-909A-16E66AE261C8}" type="presParOf" srcId="{2E5D80D1-38C5-4931-B879-99F36696858A}" destId="{6F0A6178-D3C6-4969-A72F-E0B3F5536A65}" srcOrd="1" destOrd="0" presId="urn:microsoft.com/office/officeart/2005/8/layout/orgChart1"/>
    <dgm:cxn modelId="{B96A76C1-F792-4DAC-BEAE-A52790E678F9}" type="presParOf" srcId="{E9D6CCEF-B8A0-4520-BC5D-CC91E3203B8C}" destId="{C62B1325-2860-4BBB-9B8E-52E197A8EC5F}" srcOrd="1" destOrd="0" presId="urn:microsoft.com/office/officeart/2005/8/layout/orgChart1"/>
    <dgm:cxn modelId="{E166949A-0D08-47F0-8A83-03A51C036D6F}" type="presParOf" srcId="{E9D6CCEF-B8A0-4520-BC5D-CC91E3203B8C}" destId="{DA1B0158-5636-40A5-95AE-270D127BD220}" srcOrd="2" destOrd="0" presId="urn:microsoft.com/office/officeart/2005/8/layout/orgChart1"/>
    <dgm:cxn modelId="{F6D74234-1145-4472-A774-EC5FA26201B8}" type="presParOf" srcId="{F68195F7-5F61-4FF3-84AD-DB2175C0DE5C}" destId="{20422282-38DB-433C-8692-63BAF468C3DB}" srcOrd="4" destOrd="0" presId="urn:microsoft.com/office/officeart/2005/8/layout/orgChart1"/>
    <dgm:cxn modelId="{C5CCD472-A2CF-449C-8563-88E0B2B506A9}" type="presParOf" srcId="{F68195F7-5F61-4FF3-84AD-DB2175C0DE5C}" destId="{ECF6A98E-013D-45E2-BC08-4D07CED823C2}" srcOrd="5" destOrd="0" presId="urn:microsoft.com/office/officeart/2005/8/layout/orgChart1"/>
    <dgm:cxn modelId="{9C02A587-CDE5-4F71-8725-55F2DC1B4C87}" type="presParOf" srcId="{ECF6A98E-013D-45E2-BC08-4D07CED823C2}" destId="{E13D8ED6-B53E-4C34-B1B3-5B6EDF386E6D}" srcOrd="0" destOrd="0" presId="urn:microsoft.com/office/officeart/2005/8/layout/orgChart1"/>
    <dgm:cxn modelId="{5BE4DF83-B3E6-497B-8345-D471C39D9517}" type="presParOf" srcId="{E13D8ED6-B53E-4C34-B1B3-5B6EDF386E6D}" destId="{2EEE545A-901D-455B-9C1C-49A66B2C9DE2}" srcOrd="0" destOrd="0" presId="urn:microsoft.com/office/officeart/2005/8/layout/orgChart1"/>
    <dgm:cxn modelId="{F68F5A95-92ED-4B97-B475-19F648F258FD}" type="presParOf" srcId="{E13D8ED6-B53E-4C34-B1B3-5B6EDF386E6D}" destId="{ADE308E4-F4DD-4450-A701-EEE0AA8FF67E}" srcOrd="1" destOrd="0" presId="urn:microsoft.com/office/officeart/2005/8/layout/orgChart1"/>
    <dgm:cxn modelId="{1BA7EEA5-AC2E-44CA-80BB-1B1ECB91AA47}" type="presParOf" srcId="{ECF6A98E-013D-45E2-BC08-4D07CED823C2}" destId="{D3F20EEF-F812-40A8-A511-507E04CD1273}" srcOrd="1" destOrd="0" presId="urn:microsoft.com/office/officeart/2005/8/layout/orgChart1"/>
    <dgm:cxn modelId="{6DD6FADC-BDCC-4735-9D9D-C792BB25DED4}" type="presParOf" srcId="{ECF6A98E-013D-45E2-BC08-4D07CED823C2}" destId="{A73C9320-4FF5-4C67-AFE6-E7D16C7E21A3}" srcOrd="2" destOrd="0" presId="urn:microsoft.com/office/officeart/2005/8/layout/orgChart1"/>
    <dgm:cxn modelId="{E609DB7D-C482-44EA-84A5-90DFD2F2E885}" type="presParOf" srcId="{D36DBCFD-5683-48F7-A318-5919B4766BDF}" destId="{891ADEE0-7E88-4807-B2F2-F8F263D04E4C}" srcOrd="2" destOrd="0" presId="urn:microsoft.com/office/officeart/2005/8/layout/orgChart1"/>
    <dgm:cxn modelId="{ED28B036-3D66-424F-9DE7-87D7EB39F930}" type="presParOf" srcId="{3EA867F1-AC1B-459B-80F7-AEB6AB13D79D}" destId="{8F425968-B942-43F4-A543-704E39F772DB}" srcOrd="2" destOrd="0" presId="urn:microsoft.com/office/officeart/2005/8/layout/orgChart1"/>
    <dgm:cxn modelId="{989F3556-BCCA-4FF6-BA2A-58784140DE37}" type="presParOf" srcId="{3EA867F1-AC1B-459B-80F7-AEB6AB13D79D}" destId="{13CD0F20-8247-4ABA-8498-83920108F9EC}" srcOrd="3" destOrd="0" presId="urn:microsoft.com/office/officeart/2005/8/layout/orgChart1"/>
    <dgm:cxn modelId="{63FAEFC6-941D-4A8A-BEF3-607D2651C877}" type="presParOf" srcId="{13CD0F20-8247-4ABA-8498-83920108F9EC}" destId="{EDED72D4-53A4-483E-B74A-DFE3360C7561}" srcOrd="0" destOrd="0" presId="urn:microsoft.com/office/officeart/2005/8/layout/orgChart1"/>
    <dgm:cxn modelId="{9FC848B3-9686-4FCC-AA1E-8E35B5973BB7}" type="presParOf" srcId="{EDED72D4-53A4-483E-B74A-DFE3360C7561}" destId="{CDDA0DEA-00AB-4476-B1F6-F3D5C4F5B05A}" srcOrd="0" destOrd="0" presId="urn:microsoft.com/office/officeart/2005/8/layout/orgChart1"/>
    <dgm:cxn modelId="{EEE55774-82D4-4FBE-8808-6159AFA6BF87}" type="presParOf" srcId="{EDED72D4-53A4-483E-B74A-DFE3360C7561}" destId="{7A59863C-2861-4554-B51D-123C8AA5A637}" srcOrd="1" destOrd="0" presId="urn:microsoft.com/office/officeart/2005/8/layout/orgChart1"/>
    <dgm:cxn modelId="{97FD526A-80A4-44E5-85EF-2E0DFB34A2CF}" type="presParOf" srcId="{13CD0F20-8247-4ABA-8498-83920108F9EC}" destId="{FF001A87-F164-47F4-983B-1BC94792FCE0}" srcOrd="1" destOrd="0" presId="urn:microsoft.com/office/officeart/2005/8/layout/orgChart1"/>
    <dgm:cxn modelId="{3A339B18-54B9-4728-B29C-9126C5093303}" type="presParOf" srcId="{FF001A87-F164-47F4-983B-1BC94792FCE0}" destId="{FB082140-D1BA-4FB2-8CF4-BF2166A2BB71}" srcOrd="0" destOrd="0" presId="urn:microsoft.com/office/officeart/2005/8/layout/orgChart1"/>
    <dgm:cxn modelId="{F2B006AC-A7A2-420C-9E40-97DD350040B9}" type="presParOf" srcId="{FF001A87-F164-47F4-983B-1BC94792FCE0}" destId="{9A048E1B-93F7-4575-80F0-32C0E2F5AFC8}" srcOrd="1" destOrd="0" presId="urn:microsoft.com/office/officeart/2005/8/layout/orgChart1"/>
    <dgm:cxn modelId="{C01CB43C-9F13-469A-A9B7-25101DD1B1FB}" type="presParOf" srcId="{9A048E1B-93F7-4575-80F0-32C0E2F5AFC8}" destId="{006823F7-A764-4AAC-B112-76FA221AF44D}" srcOrd="0" destOrd="0" presId="urn:microsoft.com/office/officeart/2005/8/layout/orgChart1"/>
    <dgm:cxn modelId="{66B06156-CDD6-445A-93CA-B50FC4BF3548}" type="presParOf" srcId="{006823F7-A764-4AAC-B112-76FA221AF44D}" destId="{FF9BC0BE-EDB8-40F1-8B24-627FF34A5A2F}" srcOrd="0" destOrd="0" presId="urn:microsoft.com/office/officeart/2005/8/layout/orgChart1"/>
    <dgm:cxn modelId="{A8F9D181-8ED9-476D-A7C9-DD385D115C0D}" type="presParOf" srcId="{006823F7-A764-4AAC-B112-76FA221AF44D}" destId="{2CB855CF-56DE-4CA2-B4F1-2022331691CB}" srcOrd="1" destOrd="0" presId="urn:microsoft.com/office/officeart/2005/8/layout/orgChart1"/>
    <dgm:cxn modelId="{CF09C975-6B27-42C0-A021-3A9AB5BDA75F}" type="presParOf" srcId="{9A048E1B-93F7-4575-80F0-32C0E2F5AFC8}" destId="{3B96C482-58DA-4514-A0DD-672350039A38}" srcOrd="1" destOrd="0" presId="urn:microsoft.com/office/officeart/2005/8/layout/orgChart1"/>
    <dgm:cxn modelId="{7EA3D0C7-E685-42FA-A1D1-995358E61745}" type="presParOf" srcId="{9A048E1B-93F7-4575-80F0-32C0E2F5AFC8}" destId="{37BD4219-1A13-4288-B692-24A30B59E812}" srcOrd="2" destOrd="0" presId="urn:microsoft.com/office/officeart/2005/8/layout/orgChart1"/>
    <dgm:cxn modelId="{CF7532E8-52F0-4611-A7C1-9ADB62B5CC64}" type="presParOf" srcId="{FF001A87-F164-47F4-983B-1BC94792FCE0}" destId="{827F7AF5-401E-4397-B00F-299FB5A47EC9}" srcOrd="2" destOrd="0" presId="urn:microsoft.com/office/officeart/2005/8/layout/orgChart1"/>
    <dgm:cxn modelId="{C88BC129-6080-46BE-9525-F47E5185412E}" type="presParOf" srcId="{FF001A87-F164-47F4-983B-1BC94792FCE0}" destId="{CBA980BA-846E-4C94-B3D9-F8429B993ED4}" srcOrd="3" destOrd="0" presId="urn:microsoft.com/office/officeart/2005/8/layout/orgChart1"/>
    <dgm:cxn modelId="{08AFFF5E-8AB9-447A-91E4-CEF93C30F92B}" type="presParOf" srcId="{CBA980BA-846E-4C94-B3D9-F8429B993ED4}" destId="{72C868EB-E4A0-4010-B8B3-E85361915899}" srcOrd="0" destOrd="0" presId="urn:microsoft.com/office/officeart/2005/8/layout/orgChart1"/>
    <dgm:cxn modelId="{D555EE5B-4A20-45C2-9CFF-39802DDF60CF}" type="presParOf" srcId="{72C868EB-E4A0-4010-B8B3-E85361915899}" destId="{5D1D7737-4CDE-42F0-AD4C-62D5839CDD0D}" srcOrd="0" destOrd="0" presId="urn:microsoft.com/office/officeart/2005/8/layout/orgChart1"/>
    <dgm:cxn modelId="{D2532318-EA0F-41B4-B649-B17C6597FE80}" type="presParOf" srcId="{72C868EB-E4A0-4010-B8B3-E85361915899}" destId="{340873FB-CBD0-436C-A5C2-89B205E0C4DF}" srcOrd="1" destOrd="0" presId="urn:microsoft.com/office/officeart/2005/8/layout/orgChart1"/>
    <dgm:cxn modelId="{7507D2FC-6B01-4A61-9620-330289F8D2CC}" type="presParOf" srcId="{CBA980BA-846E-4C94-B3D9-F8429B993ED4}" destId="{FA751202-1A29-4ADA-9CBD-CA241309E7DA}" srcOrd="1" destOrd="0" presId="urn:microsoft.com/office/officeart/2005/8/layout/orgChart1"/>
    <dgm:cxn modelId="{AEA26B28-1E1A-4DA5-BDDE-1A2622A27FE7}" type="presParOf" srcId="{CBA980BA-846E-4C94-B3D9-F8429B993ED4}" destId="{78832954-D0BD-408B-B1C3-65A6809CD6EC}" srcOrd="2" destOrd="0" presId="urn:microsoft.com/office/officeart/2005/8/layout/orgChart1"/>
    <dgm:cxn modelId="{7A4CA837-027F-4FE4-B770-0209583A8614}" type="presParOf" srcId="{FF001A87-F164-47F4-983B-1BC94792FCE0}" destId="{510D4EA6-BB92-4E5D-B8C6-FB194E745ED9}" srcOrd="4" destOrd="0" presId="urn:microsoft.com/office/officeart/2005/8/layout/orgChart1"/>
    <dgm:cxn modelId="{9CC2BC70-B892-49FA-9251-8349365B8826}" type="presParOf" srcId="{FF001A87-F164-47F4-983B-1BC94792FCE0}" destId="{D4EB7E49-ADBF-4B50-8C10-F92A11BD6E3A}" srcOrd="5" destOrd="0" presId="urn:microsoft.com/office/officeart/2005/8/layout/orgChart1"/>
    <dgm:cxn modelId="{91175F66-558E-4F1F-BA38-7CE826254D17}" type="presParOf" srcId="{D4EB7E49-ADBF-4B50-8C10-F92A11BD6E3A}" destId="{450638B6-84DE-4269-A65D-870573905170}" srcOrd="0" destOrd="0" presId="urn:microsoft.com/office/officeart/2005/8/layout/orgChart1"/>
    <dgm:cxn modelId="{E9355B2B-8009-401E-816A-F5F71F08D431}" type="presParOf" srcId="{450638B6-84DE-4269-A65D-870573905170}" destId="{0B85E14E-918B-4281-A9C2-FC890274F69E}" srcOrd="0" destOrd="0" presId="urn:microsoft.com/office/officeart/2005/8/layout/orgChart1"/>
    <dgm:cxn modelId="{CE6BFE13-A08E-497E-885D-3D6304B5CB75}" type="presParOf" srcId="{450638B6-84DE-4269-A65D-870573905170}" destId="{3884758D-D30C-411C-98F2-959C10FAB40D}" srcOrd="1" destOrd="0" presId="urn:microsoft.com/office/officeart/2005/8/layout/orgChart1"/>
    <dgm:cxn modelId="{EAB1C42C-1D2B-4A30-AD19-E01E99587AA8}" type="presParOf" srcId="{D4EB7E49-ADBF-4B50-8C10-F92A11BD6E3A}" destId="{20DAF5DB-66E1-4B04-860C-7B501E06595B}" srcOrd="1" destOrd="0" presId="urn:microsoft.com/office/officeart/2005/8/layout/orgChart1"/>
    <dgm:cxn modelId="{0385A76C-8A72-4E05-8880-098FB782D8F3}" type="presParOf" srcId="{D4EB7E49-ADBF-4B50-8C10-F92A11BD6E3A}" destId="{0F3D64B2-725D-4D59-8C4A-7E5536F79BED}" srcOrd="2" destOrd="0" presId="urn:microsoft.com/office/officeart/2005/8/layout/orgChart1"/>
    <dgm:cxn modelId="{4C86C0C3-00AA-4DB1-8E7B-13450C0FC9CE}" type="presParOf" srcId="{FF001A87-F164-47F4-983B-1BC94792FCE0}" destId="{098B7F96-0BE3-4834-87A9-C638F37FCAC8}" srcOrd="6" destOrd="0" presId="urn:microsoft.com/office/officeart/2005/8/layout/orgChart1"/>
    <dgm:cxn modelId="{9E7A998A-3D40-4337-BB10-B45B1F09ADEC}" type="presParOf" srcId="{FF001A87-F164-47F4-983B-1BC94792FCE0}" destId="{01CBE0E0-0A47-480E-A9DF-CCF46E741C0D}" srcOrd="7" destOrd="0" presId="urn:microsoft.com/office/officeart/2005/8/layout/orgChart1"/>
    <dgm:cxn modelId="{95DC453F-212A-4584-B504-805EEBC47D13}" type="presParOf" srcId="{01CBE0E0-0A47-480E-A9DF-CCF46E741C0D}" destId="{B360CDB2-80CB-4C54-8F31-39FCACB65611}" srcOrd="0" destOrd="0" presId="urn:microsoft.com/office/officeart/2005/8/layout/orgChart1"/>
    <dgm:cxn modelId="{6B40A762-9284-4921-94E3-622FFE45DD5D}" type="presParOf" srcId="{B360CDB2-80CB-4C54-8F31-39FCACB65611}" destId="{0F6857C9-08C5-4E32-9C37-6641E6AB8207}" srcOrd="0" destOrd="0" presId="urn:microsoft.com/office/officeart/2005/8/layout/orgChart1"/>
    <dgm:cxn modelId="{E2B4A711-8B8D-429E-A96A-E2F94FB4F7F3}" type="presParOf" srcId="{B360CDB2-80CB-4C54-8F31-39FCACB65611}" destId="{B9F3E69A-3105-4FAF-9F68-97A199B01B7B}" srcOrd="1" destOrd="0" presId="urn:microsoft.com/office/officeart/2005/8/layout/orgChart1"/>
    <dgm:cxn modelId="{DE2F0D12-781A-4328-A59B-6ACC14E6CA23}" type="presParOf" srcId="{01CBE0E0-0A47-480E-A9DF-CCF46E741C0D}" destId="{67F0258C-9956-43B3-B048-DC643BD200B8}" srcOrd="1" destOrd="0" presId="urn:microsoft.com/office/officeart/2005/8/layout/orgChart1"/>
    <dgm:cxn modelId="{B724BDD7-9DB8-4FF5-BA23-329C788A2921}" type="presParOf" srcId="{01CBE0E0-0A47-480E-A9DF-CCF46E741C0D}" destId="{2577DB10-A120-474C-AAB6-5F2283F2E7AF}" srcOrd="2" destOrd="0" presId="urn:microsoft.com/office/officeart/2005/8/layout/orgChart1"/>
    <dgm:cxn modelId="{7EEDC187-90BD-4B84-8B3C-CCA45ECF651C}" type="presParOf" srcId="{13CD0F20-8247-4ABA-8498-83920108F9EC}" destId="{EDF5DEF2-CEAB-4E1C-926E-B5C4B2E3A01E}" srcOrd="2" destOrd="0" presId="urn:microsoft.com/office/officeart/2005/8/layout/orgChart1"/>
    <dgm:cxn modelId="{0B3560F2-D6D0-43BD-B91B-9BB0F7F45CD8}" type="presParOf" srcId="{3EA867F1-AC1B-459B-80F7-AEB6AB13D79D}" destId="{A4D2AA33-7E72-42B5-BA88-4C152AA9643A}" srcOrd="4" destOrd="0" presId="urn:microsoft.com/office/officeart/2005/8/layout/orgChart1"/>
    <dgm:cxn modelId="{A2D2DF75-B38C-478B-933A-ECB3F311C47B}" type="presParOf" srcId="{3EA867F1-AC1B-459B-80F7-AEB6AB13D79D}" destId="{0DDC8D17-33FB-40B6-B1F4-2826978B0B74}" srcOrd="5" destOrd="0" presId="urn:microsoft.com/office/officeart/2005/8/layout/orgChart1"/>
    <dgm:cxn modelId="{8EF6EA2D-0F89-4653-8DED-41841D92FC72}" type="presParOf" srcId="{0DDC8D17-33FB-40B6-B1F4-2826978B0B74}" destId="{E70B74BB-CD08-4EFB-811F-57313412163C}" srcOrd="0" destOrd="0" presId="urn:microsoft.com/office/officeart/2005/8/layout/orgChart1"/>
    <dgm:cxn modelId="{447EFA2A-DD77-46FC-A2D0-04CD4572B38E}" type="presParOf" srcId="{E70B74BB-CD08-4EFB-811F-57313412163C}" destId="{111B72F2-6D3E-4A9C-A953-9ECE5CECD5F6}" srcOrd="0" destOrd="0" presId="urn:microsoft.com/office/officeart/2005/8/layout/orgChart1"/>
    <dgm:cxn modelId="{261C71BD-BA3A-45C0-9572-C9CF0A5CFA47}" type="presParOf" srcId="{E70B74BB-CD08-4EFB-811F-57313412163C}" destId="{B0F3984F-6014-4942-85E2-FDA6A38EFAE1}" srcOrd="1" destOrd="0" presId="urn:microsoft.com/office/officeart/2005/8/layout/orgChart1"/>
    <dgm:cxn modelId="{D4986351-332C-4A89-AD4F-E9404D1DFA8C}" type="presParOf" srcId="{0DDC8D17-33FB-40B6-B1F4-2826978B0B74}" destId="{089CF33F-B4E6-4691-A461-4775C17C5091}" srcOrd="1" destOrd="0" presId="urn:microsoft.com/office/officeart/2005/8/layout/orgChart1"/>
    <dgm:cxn modelId="{C7B9CF5D-B73A-474D-8DAC-D4489BE11303}" type="presParOf" srcId="{089CF33F-B4E6-4691-A461-4775C17C5091}" destId="{542805B6-DB5A-46FB-830B-8EBDC7DABBD0}" srcOrd="0" destOrd="0" presId="urn:microsoft.com/office/officeart/2005/8/layout/orgChart1"/>
    <dgm:cxn modelId="{C4E3C0D5-B28C-4B5E-8C69-054132880655}" type="presParOf" srcId="{089CF33F-B4E6-4691-A461-4775C17C5091}" destId="{A0F759F1-0CEA-4502-847D-82C3D952DB6F}" srcOrd="1" destOrd="0" presId="urn:microsoft.com/office/officeart/2005/8/layout/orgChart1"/>
    <dgm:cxn modelId="{E2D4E077-98D5-4021-B764-8D0E6B464F3C}" type="presParOf" srcId="{A0F759F1-0CEA-4502-847D-82C3D952DB6F}" destId="{7B8ADD53-3686-42A8-BE36-08DC43451199}" srcOrd="0" destOrd="0" presId="urn:microsoft.com/office/officeart/2005/8/layout/orgChart1"/>
    <dgm:cxn modelId="{A0A35FBD-18AF-4C1A-B5F8-77B2C5874BB9}" type="presParOf" srcId="{7B8ADD53-3686-42A8-BE36-08DC43451199}" destId="{ECADBA38-16A9-407D-8A5F-D6DE9BF43E1B}" srcOrd="0" destOrd="0" presId="urn:microsoft.com/office/officeart/2005/8/layout/orgChart1"/>
    <dgm:cxn modelId="{4FB71CE0-FF6E-41ED-93C1-EAD164FA7FFA}" type="presParOf" srcId="{7B8ADD53-3686-42A8-BE36-08DC43451199}" destId="{E86F0161-CEE8-48E7-94E0-234520B35ED8}" srcOrd="1" destOrd="0" presId="urn:microsoft.com/office/officeart/2005/8/layout/orgChart1"/>
    <dgm:cxn modelId="{6C8E2873-0BF5-4538-AE06-207F8267C8B8}" type="presParOf" srcId="{A0F759F1-0CEA-4502-847D-82C3D952DB6F}" destId="{8F7FE0A4-FD47-4A53-8E6C-152729FE3D8C}" srcOrd="1" destOrd="0" presId="urn:microsoft.com/office/officeart/2005/8/layout/orgChart1"/>
    <dgm:cxn modelId="{BE1856FC-BF56-496D-8453-1AC1BDA0ABBA}" type="presParOf" srcId="{A0F759F1-0CEA-4502-847D-82C3D952DB6F}" destId="{D6EFA701-1169-4100-83B1-26D028E97CD5}" srcOrd="2" destOrd="0" presId="urn:microsoft.com/office/officeart/2005/8/layout/orgChart1"/>
    <dgm:cxn modelId="{C6763CFE-F403-4C0F-B312-0B8DAA336627}" type="presParOf" srcId="{089CF33F-B4E6-4691-A461-4775C17C5091}" destId="{6CE4BE4B-A1BA-4233-8A37-0D2F8F05C676}" srcOrd="2" destOrd="0" presId="urn:microsoft.com/office/officeart/2005/8/layout/orgChart1"/>
    <dgm:cxn modelId="{93CE3CC2-32CA-40D5-AB57-57B81CE564F4}" type="presParOf" srcId="{089CF33F-B4E6-4691-A461-4775C17C5091}" destId="{757A5ED4-FBEF-497A-A6DA-065CAAD7840B}" srcOrd="3" destOrd="0" presId="urn:microsoft.com/office/officeart/2005/8/layout/orgChart1"/>
    <dgm:cxn modelId="{28C21E98-9345-4203-922D-BF8F0F4418C6}" type="presParOf" srcId="{757A5ED4-FBEF-497A-A6DA-065CAAD7840B}" destId="{33410336-F0B5-42AB-A262-CC92698828FE}" srcOrd="0" destOrd="0" presId="urn:microsoft.com/office/officeart/2005/8/layout/orgChart1"/>
    <dgm:cxn modelId="{C9A81131-27A7-4619-B8BE-A9E9FCB7BFB0}" type="presParOf" srcId="{33410336-F0B5-42AB-A262-CC92698828FE}" destId="{666E077F-97D3-4355-9F84-AD1816C49B12}" srcOrd="0" destOrd="0" presId="urn:microsoft.com/office/officeart/2005/8/layout/orgChart1"/>
    <dgm:cxn modelId="{75FCEE2B-BDB7-41B9-9F39-C4AD1872E990}" type="presParOf" srcId="{33410336-F0B5-42AB-A262-CC92698828FE}" destId="{A251A243-D777-4290-85F9-ACCD0F09FCC7}" srcOrd="1" destOrd="0" presId="urn:microsoft.com/office/officeart/2005/8/layout/orgChart1"/>
    <dgm:cxn modelId="{FC1806D9-4E8E-47B7-83B7-A28C4C6D6969}" type="presParOf" srcId="{757A5ED4-FBEF-497A-A6DA-065CAAD7840B}" destId="{39BD48AE-A4B0-4945-A1F6-F604653F0B59}" srcOrd="1" destOrd="0" presId="urn:microsoft.com/office/officeart/2005/8/layout/orgChart1"/>
    <dgm:cxn modelId="{F133CBE4-950D-41E5-92FC-8D5941BCBC50}" type="presParOf" srcId="{757A5ED4-FBEF-497A-A6DA-065CAAD7840B}" destId="{922C7C30-0D95-45B0-A528-FD08F8E14D45}" srcOrd="2" destOrd="0" presId="urn:microsoft.com/office/officeart/2005/8/layout/orgChart1"/>
    <dgm:cxn modelId="{0F317523-C058-4BD5-AFAE-CD2318CAD3CA}" type="presParOf" srcId="{089CF33F-B4E6-4691-A461-4775C17C5091}" destId="{8C7150A1-00E7-4A5E-89C4-D654F2B38B15}" srcOrd="4" destOrd="0" presId="urn:microsoft.com/office/officeart/2005/8/layout/orgChart1"/>
    <dgm:cxn modelId="{BB27290E-7A2A-4AC7-80C8-0EC30B6E8A4C}" type="presParOf" srcId="{089CF33F-B4E6-4691-A461-4775C17C5091}" destId="{C56C9F73-F581-426D-BD21-7D92EBC27883}" srcOrd="5" destOrd="0" presId="urn:microsoft.com/office/officeart/2005/8/layout/orgChart1"/>
    <dgm:cxn modelId="{4AAF419E-92B8-4448-AAC8-98B6DC5A3574}" type="presParOf" srcId="{C56C9F73-F581-426D-BD21-7D92EBC27883}" destId="{79A96015-BBFA-4161-B669-A0650E015746}" srcOrd="0" destOrd="0" presId="urn:microsoft.com/office/officeart/2005/8/layout/orgChart1"/>
    <dgm:cxn modelId="{4F5838B1-887A-4829-8CF0-FACD6E751B41}" type="presParOf" srcId="{79A96015-BBFA-4161-B669-A0650E015746}" destId="{B8289C61-4606-4F43-91FF-7C0EDDCA438B}" srcOrd="0" destOrd="0" presId="urn:microsoft.com/office/officeart/2005/8/layout/orgChart1"/>
    <dgm:cxn modelId="{9E70E38B-3A0C-44F4-A7FE-666E3626E74C}" type="presParOf" srcId="{79A96015-BBFA-4161-B669-A0650E015746}" destId="{995D3D0C-3AFD-422D-9617-1CBE9F115B50}" srcOrd="1" destOrd="0" presId="urn:microsoft.com/office/officeart/2005/8/layout/orgChart1"/>
    <dgm:cxn modelId="{25659455-1EE2-45F3-83A6-821B8583EF52}" type="presParOf" srcId="{C56C9F73-F581-426D-BD21-7D92EBC27883}" destId="{8ED93F79-3319-4A9D-A23E-6AE30300E781}" srcOrd="1" destOrd="0" presId="urn:microsoft.com/office/officeart/2005/8/layout/orgChart1"/>
    <dgm:cxn modelId="{B63F190B-0E34-466D-8EDD-AC7F855808F9}" type="presParOf" srcId="{C56C9F73-F581-426D-BD21-7D92EBC27883}" destId="{3C6862A6-ADA3-47EB-B23D-A0D9CBEC22DD}" srcOrd="2" destOrd="0" presId="urn:microsoft.com/office/officeart/2005/8/layout/orgChart1"/>
    <dgm:cxn modelId="{DA94D2E3-9143-4769-B59F-806559B1B225}" type="presParOf" srcId="{089CF33F-B4E6-4691-A461-4775C17C5091}" destId="{8A05FD9D-33E2-4366-BE35-0216EB22E217}" srcOrd="6" destOrd="0" presId="urn:microsoft.com/office/officeart/2005/8/layout/orgChart1"/>
    <dgm:cxn modelId="{E7036B0C-E1BF-4D02-848C-459C5941185C}" type="presParOf" srcId="{089CF33F-B4E6-4691-A461-4775C17C5091}" destId="{C990DFB5-8438-4A89-A129-0DF72ADFF6D5}" srcOrd="7" destOrd="0" presId="urn:microsoft.com/office/officeart/2005/8/layout/orgChart1"/>
    <dgm:cxn modelId="{C611E49D-8688-48FE-854D-48677D2A5A8C}" type="presParOf" srcId="{C990DFB5-8438-4A89-A129-0DF72ADFF6D5}" destId="{14E152B2-7397-4F30-8D89-10DE25FDBB7F}" srcOrd="0" destOrd="0" presId="urn:microsoft.com/office/officeart/2005/8/layout/orgChart1"/>
    <dgm:cxn modelId="{CA759A17-CE38-4D2B-8C9B-928FABF17FFF}" type="presParOf" srcId="{14E152B2-7397-4F30-8D89-10DE25FDBB7F}" destId="{B623F452-7229-4CDC-865F-77990ED1783E}" srcOrd="0" destOrd="0" presId="urn:microsoft.com/office/officeart/2005/8/layout/orgChart1"/>
    <dgm:cxn modelId="{FD511A72-1DA8-4539-A337-47A6C337D906}" type="presParOf" srcId="{14E152B2-7397-4F30-8D89-10DE25FDBB7F}" destId="{DFF6E422-6A7C-488E-8EA0-AFD9C4102ACC}" srcOrd="1" destOrd="0" presId="urn:microsoft.com/office/officeart/2005/8/layout/orgChart1"/>
    <dgm:cxn modelId="{B465B17E-6A1B-4041-8BA3-D73EE24A40DD}" type="presParOf" srcId="{C990DFB5-8438-4A89-A129-0DF72ADFF6D5}" destId="{587308A8-56A4-409C-943D-1594C787703C}" srcOrd="1" destOrd="0" presId="urn:microsoft.com/office/officeart/2005/8/layout/orgChart1"/>
    <dgm:cxn modelId="{DB48DD42-6A9E-426E-BC61-F768C713784D}" type="presParOf" srcId="{C990DFB5-8438-4A89-A129-0DF72ADFF6D5}" destId="{8C81A761-23F2-48C7-8683-9A9987ECEA51}" srcOrd="2" destOrd="0" presId="urn:microsoft.com/office/officeart/2005/8/layout/orgChart1"/>
    <dgm:cxn modelId="{5013D3D3-C82B-4F6B-A206-6896953665D9}" type="presParOf" srcId="{0DDC8D17-33FB-40B6-B1F4-2826978B0B74}" destId="{6FC0899E-FD0A-4605-A5B8-4E6EC9982DBE}" srcOrd="2" destOrd="0" presId="urn:microsoft.com/office/officeart/2005/8/layout/orgChart1"/>
    <dgm:cxn modelId="{26DD725F-B8EE-4D7B-8F80-7FAE7D180EC8}" type="presParOf" srcId="{3EA867F1-AC1B-459B-80F7-AEB6AB13D79D}" destId="{4FB51C5A-593C-4139-847D-4859BD95A570}" srcOrd="6" destOrd="0" presId="urn:microsoft.com/office/officeart/2005/8/layout/orgChart1"/>
    <dgm:cxn modelId="{E3E09096-36D8-409E-9A5B-8A4772EC01A9}" type="presParOf" srcId="{3EA867F1-AC1B-459B-80F7-AEB6AB13D79D}" destId="{702B7946-E4EC-4F8B-8AF1-ABF50E4FB5A9}" srcOrd="7" destOrd="0" presId="urn:microsoft.com/office/officeart/2005/8/layout/orgChart1"/>
    <dgm:cxn modelId="{D972BA0D-E325-4389-86A8-6EE690466C00}" type="presParOf" srcId="{702B7946-E4EC-4F8B-8AF1-ABF50E4FB5A9}" destId="{01A242B2-8350-4358-A277-E5523D509CA4}" srcOrd="0" destOrd="0" presId="urn:microsoft.com/office/officeart/2005/8/layout/orgChart1"/>
    <dgm:cxn modelId="{89A925AB-BBF3-47E2-8F2F-BFC94714BFEA}" type="presParOf" srcId="{01A242B2-8350-4358-A277-E5523D509CA4}" destId="{659292F3-2B21-4827-9546-D01800201700}" srcOrd="0" destOrd="0" presId="urn:microsoft.com/office/officeart/2005/8/layout/orgChart1"/>
    <dgm:cxn modelId="{3F3C5CD5-AF36-4765-A023-06E24009E18F}" type="presParOf" srcId="{01A242B2-8350-4358-A277-E5523D509CA4}" destId="{7DC5A37F-945F-478E-874B-4E751415A05D}" srcOrd="1" destOrd="0" presId="urn:microsoft.com/office/officeart/2005/8/layout/orgChart1"/>
    <dgm:cxn modelId="{065052F2-C893-4CD4-8CBF-0854D9873157}" type="presParOf" srcId="{702B7946-E4EC-4F8B-8AF1-ABF50E4FB5A9}" destId="{F94F0064-9D7E-4453-8DBA-355B414DC0C4}" srcOrd="1" destOrd="0" presId="urn:microsoft.com/office/officeart/2005/8/layout/orgChart1"/>
    <dgm:cxn modelId="{4579DFCC-BEAD-44B9-8BC4-66344AE91300}" type="presParOf" srcId="{F94F0064-9D7E-4453-8DBA-355B414DC0C4}" destId="{975418A9-EF74-4F25-B1CB-6683F4E773B6}" srcOrd="0" destOrd="0" presId="urn:microsoft.com/office/officeart/2005/8/layout/orgChart1"/>
    <dgm:cxn modelId="{7FBCA841-2D4B-4DB3-B0F0-8ACD0651B570}" type="presParOf" srcId="{F94F0064-9D7E-4453-8DBA-355B414DC0C4}" destId="{1299DE2E-5BF0-4532-B086-5B652E686CC7}" srcOrd="1" destOrd="0" presId="urn:microsoft.com/office/officeart/2005/8/layout/orgChart1"/>
    <dgm:cxn modelId="{1D8E6377-8B7C-45C8-84D7-51CC4A02AB39}" type="presParOf" srcId="{1299DE2E-5BF0-4532-B086-5B652E686CC7}" destId="{D6D58BC0-1E56-4F34-A097-4CA622EC0678}" srcOrd="0" destOrd="0" presId="urn:microsoft.com/office/officeart/2005/8/layout/orgChart1"/>
    <dgm:cxn modelId="{CE12076C-C2AC-4A64-A927-60693040EEAA}" type="presParOf" srcId="{D6D58BC0-1E56-4F34-A097-4CA622EC0678}" destId="{61819400-3ED5-499D-95E6-64ECC88F62D3}" srcOrd="0" destOrd="0" presId="urn:microsoft.com/office/officeart/2005/8/layout/orgChart1"/>
    <dgm:cxn modelId="{72129A48-101B-485C-BE26-ACBF468BF168}" type="presParOf" srcId="{D6D58BC0-1E56-4F34-A097-4CA622EC0678}" destId="{8157BD5F-A0BD-458C-87B0-EF0DB0C34D9F}" srcOrd="1" destOrd="0" presId="urn:microsoft.com/office/officeart/2005/8/layout/orgChart1"/>
    <dgm:cxn modelId="{119660C8-F9AA-437A-AD4C-CC89BE49C306}" type="presParOf" srcId="{1299DE2E-5BF0-4532-B086-5B652E686CC7}" destId="{A1F10945-D159-4483-AA97-A60156AFBEE8}" srcOrd="1" destOrd="0" presId="urn:microsoft.com/office/officeart/2005/8/layout/orgChart1"/>
    <dgm:cxn modelId="{F36D79A6-D235-4F5F-A7F5-001091D8A841}" type="presParOf" srcId="{1299DE2E-5BF0-4532-B086-5B652E686CC7}" destId="{AD047436-214B-4258-9426-76BA1F270CE6}" srcOrd="2" destOrd="0" presId="urn:microsoft.com/office/officeart/2005/8/layout/orgChart1"/>
    <dgm:cxn modelId="{BFD1BB6A-96A0-424C-A1FF-66307561875A}" type="presParOf" srcId="{F94F0064-9D7E-4453-8DBA-355B414DC0C4}" destId="{BD41D9B9-25A0-4E5D-9B6E-ECFF8CA85C56}" srcOrd="2" destOrd="0" presId="urn:microsoft.com/office/officeart/2005/8/layout/orgChart1"/>
    <dgm:cxn modelId="{7C17FDBE-5B19-470D-A8B2-EA0751D23F44}" type="presParOf" srcId="{F94F0064-9D7E-4453-8DBA-355B414DC0C4}" destId="{68D83435-84E7-42C1-A52A-BA13700B9DAE}" srcOrd="3" destOrd="0" presId="urn:microsoft.com/office/officeart/2005/8/layout/orgChart1"/>
    <dgm:cxn modelId="{D321E509-D1B4-406E-8397-FD2710A0D6D9}" type="presParOf" srcId="{68D83435-84E7-42C1-A52A-BA13700B9DAE}" destId="{1D9ED7A0-7C54-4D65-89BF-A3A333E69B78}" srcOrd="0" destOrd="0" presId="urn:microsoft.com/office/officeart/2005/8/layout/orgChart1"/>
    <dgm:cxn modelId="{F7489548-7227-4695-BBC5-B646C233A1A4}" type="presParOf" srcId="{1D9ED7A0-7C54-4D65-89BF-A3A333E69B78}" destId="{904DE4B9-5AFB-4A5D-BEB0-39D5D1B6F5E4}" srcOrd="0" destOrd="0" presId="urn:microsoft.com/office/officeart/2005/8/layout/orgChart1"/>
    <dgm:cxn modelId="{7B9E8C2A-5C19-41A2-8E26-04222E654BAB}" type="presParOf" srcId="{1D9ED7A0-7C54-4D65-89BF-A3A333E69B78}" destId="{257116C2-A7AC-4CEE-9EAC-FB7E33AB6955}" srcOrd="1" destOrd="0" presId="urn:microsoft.com/office/officeart/2005/8/layout/orgChart1"/>
    <dgm:cxn modelId="{D4C3B535-45B9-4ECB-831C-77267CAAAF3C}" type="presParOf" srcId="{68D83435-84E7-42C1-A52A-BA13700B9DAE}" destId="{1E3BEC5E-C476-4857-9CEA-3A4ECEFB8004}" srcOrd="1" destOrd="0" presId="urn:microsoft.com/office/officeart/2005/8/layout/orgChart1"/>
    <dgm:cxn modelId="{4429E0C9-D27A-4A06-BC52-07D5483C1681}" type="presParOf" srcId="{68D83435-84E7-42C1-A52A-BA13700B9DAE}" destId="{E3A5EE5C-CC19-4C69-90C9-6D62A5A80014}" srcOrd="2" destOrd="0" presId="urn:microsoft.com/office/officeart/2005/8/layout/orgChart1"/>
    <dgm:cxn modelId="{46D4C9C9-602F-4BE4-A266-594368D2DC4F}" type="presParOf" srcId="{F94F0064-9D7E-4453-8DBA-355B414DC0C4}" destId="{090B875F-D4E8-42BE-9111-A8823815169C}" srcOrd="4" destOrd="0" presId="urn:microsoft.com/office/officeart/2005/8/layout/orgChart1"/>
    <dgm:cxn modelId="{5D802432-C7DE-44B9-9E47-48A28EE7F5A7}" type="presParOf" srcId="{F94F0064-9D7E-4453-8DBA-355B414DC0C4}" destId="{D3AAC41E-88C8-471D-8E97-F73EE6B21718}" srcOrd="5" destOrd="0" presId="urn:microsoft.com/office/officeart/2005/8/layout/orgChart1"/>
    <dgm:cxn modelId="{105DA0E7-4C23-4E4F-AA71-590BD1096C94}" type="presParOf" srcId="{D3AAC41E-88C8-471D-8E97-F73EE6B21718}" destId="{83EBEF26-7DC0-420C-8416-8B21A6FE128C}" srcOrd="0" destOrd="0" presId="urn:microsoft.com/office/officeart/2005/8/layout/orgChart1"/>
    <dgm:cxn modelId="{F97C828B-D442-40F6-9E46-B3085CA8A5EC}" type="presParOf" srcId="{83EBEF26-7DC0-420C-8416-8B21A6FE128C}" destId="{B6E77E63-DF48-484F-94CB-6E6A4164C054}" srcOrd="0" destOrd="0" presId="urn:microsoft.com/office/officeart/2005/8/layout/orgChart1"/>
    <dgm:cxn modelId="{A2F4D28D-5FEA-4010-ACC7-E49545A4CA62}" type="presParOf" srcId="{83EBEF26-7DC0-420C-8416-8B21A6FE128C}" destId="{AB82A9E9-1AD1-44DB-864D-2DA5DB84A22E}" srcOrd="1" destOrd="0" presId="urn:microsoft.com/office/officeart/2005/8/layout/orgChart1"/>
    <dgm:cxn modelId="{5DCBFA8B-F534-4EE6-AE5A-3B588D29C35A}" type="presParOf" srcId="{D3AAC41E-88C8-471D-8E97-F73EE6B21718}" destId="{FFD4BC1E-48C9-494F-AFF0-0E3843607EC5}" srcOrd="1" destOrd="0" presId="urn:microsoft.com/office/officeart/2005/8/layout/orgChart1"/>
    <dgm:cxn modelId="{27AA8B89-F19C-4BBE-B16A-7BC1CC13A9AF}" type="presParOf" srcId="{D3AAC41E-88C8-471D-8E97-F73EE6B21718}" destId="{B03197BF-F852-4D22-9593-4A9AFD9338A8}" srcOrd="2" destOrd="0" presId="urn:microsoft.com/office/officeart/2005/8/layout/orgChart1"/>
    <dgm:cxn modelId="{F3D4A675-3C68-4EBE-A37E-70811F002CF5}" type="presParOf" srcId="{F94F0064-9D7E-4453-8DBA-355B414DC0C4}" destId="{375E4E39-8D45-4424-BC75-0DEE52BC1124}" srcOrd="6" destOrd="0" presId="urn:microsoft.com/office/officeart/2005/8/layout/orgChart1"/>
    <dgm:cxn modelId="{12294428-F141-4B50-909B-CDB873B405F4}" type="presParOf" srcId="{F94F0064-9D7E-4453-8DBA-355B414DC0C4}" destId="{F1E95D2D-DE18-4C5F-9750-F4A1FFAA47CB}" srcOrd="7" destOrd="0" presId="urn:microsoft.com/office/officeart/2005/8/layout/orgChart1"/>
    <dgm:cxn modelId="{BA817241-643C-4723-8DB2-909CA8F506F7}" type="presParOf" srcId="{F1E95D2D-DE18-4C5F-9750-F4A1FFAA47CB}" destId="{198D599E-DF90-41B8-85AA-2C90FF253FCE}" srcOrd="0" destOrd="0" presId="urn:microsoft.com/office/officeart/2005/8/layout/orgChart1"/>
    <dgm:cxn modelId="{992E9814-88B5-4385-8BDD-F296100E67A1}" type="presParOf" srcId="{198D599E-DF90-41B8-85AA-2C90FF253FCE}" destId="{B95DFC66-4FBD-4168-A084-32DADCB90628}" srcOrd="0" destOrd="0" presId="urn:microsoft.com/office/officeart/2005/8/layout/orgChart1"/>
    <dgm:cxn modelId="{47CD5217-04E8-461D-A862-511F6DAE22F3}" type="presParOf" srcId="{198D599E-DF90-41B8-85AA-2C90FF253FCE}" destId="{DE09281C-E7B4-40EC-A5E8-0030E6732575}" srcOrd="1" destOrd="0" presId="urn:microsoft.com/office/officeart/2005/8/layout/orgChart1"/>
    <dgm:cxn modelId="{2FDF78B1-04E5-4427-918B-8D44E431ED7F}" type="presParOf" srcId="{F1E95D2D-DE18-4C5F-9750-F4A1FFAA47CB}" destId="{8D276497-5DCC-435F-98B8-63C872F3CC15}" srcOrd="1" destOrd="0" presId="urn:microsoft.com/office/officeart/2005/8/layout/orgChart1"/>
    <dgm:cxn modelId="{5839ADCE-A275-4FDD-BDF3-41CF9E1F4148}" type="presParOf" srcId="{F1E95D2D-DE18-4C5F-9750-F4A1FFAA47CB}" destId="{AD82A725-90B2-41AB-A603-883F853D2017}" srcOrd="2" destOrd="0" presId="urn:microsoft.com/office/officeart/2005/8/layout/orgChart1"/>
    <dgm:cxn modelId="{2DF288FC-2CFB-44BE-9AEB-D07172442387}" type="presParOf" srcId="{F94F0064-9D7E-4453-8DBA-355B414DC0C4}" destId="{D1666B0D-360E-4249-A9B0-1995E31A7033}" srcOrd="8" destOrd="0" presId="urn:microsoft.com/office/officeart/2005/8/layout/orgChart1"/>
    <dgm:cxn modelId="{ADF30A9C-E2E3-4A8C-8725-8D0ECDE7C0F6}" type="presParOf" srcId="{F94F0064-9D7E-4453-8DBA-355B414DC0C4}" destId="{7AC670C5-052B-4CBA-AEBC-303163F21BE1}" srcOrd="9" destOrd="0" presId="urn:microsoft.com/office/officeart/2005/8/layout/orgChart1"/>
    <dgm:cxn modelId="{431DEC3F-7A1E-4513-9C11-1F486A474F06}" type="presParOf" srcId="{7AC670C5-052B-4CBA-AEBC-303163F21BE1}" destId="{A0B649BB-38CB-4248-A87B-460C9CB568EA}" srcOrd="0" destOrd="0" presId="urn:microsoft.com/office/officeart/2005/8/layout/orgChart1"/>
    <dgm:cxn modelId="{B618C82B-695D-4C17-8F1C-2E77C72956A2}" type="presParOf" srcId="{A0B649BB-38CB-4248-A87B-460C9CB568EA}" destId="{8B1FBE64-C6EA-410B-AA06-DC4004110453}" srcOrd="0" destOrd="0" presId="urn:microsoft.com/office/officeart/2005/8/layout/orgChart1"/>
    <dgm:cxn modelId="{1A285714-6E17-429D-BCFD-DFA0A3625B68}" type="presParOf" srcId="{A0B649BB-38CB-4248-A87B-460C9CB568EA}" destId="{3035E089-F6DC-4F68-A79F-5D41CC3C1C16}" srcOrd="1" destOrd="0" presId="urn:microsoft.com/office/officeart/2005/8/layout/orgChart1"/>
    <dgm:cxn modelId="{5044589E-3450-4564-985A-5F669C2C372E}" type="presParOf" srcId="{7AC670C5-052B-4CBA-AEBC-303163F21BE1}" destId="{77F33D65-E5AC-45D8-94E1-968A021C2ACF}" srcOrd="1" destOrd="0" presId="urn:microsoft.com/office/officeart/2005/8/layout/orgChart1"/>
    <dgm:cxn modelId="{3E3F5D86-D8C7-458B-8144-956886B5193B}" type="presParOf" srcId="{7AC670C5-052B-4CBA-AEBC-303163F21BE1}" destId="{EB43D1DF-E872-4BDB-98CA-D30E5465C241}" srcOrd="2" destOrd="0" presId="urn:microsoft.com/office/officeart/2005/8/layout/orgChart1"/>
    <dgm:cxn modelId="{46946B9C-0863-4FFE-917B-DBA818577394}" type="presParOf" srcId="{702B7946-E4EC-4F8B-8AF1-ABF50E4FB5A9}" destId="{A4BE0B9C-5C77-4B3B-8EDC-A0DC1EBC10EA}" srcOrd="2" destOrd="0" presId="urn:microsoft.com/office/officeart/2005/8/layout/orgChart1"/>
    <dgm:cxn modelId="{EA6BB8A8-2FAF-4780-B876-84439163AF12}" type="presParOf" srcId="{3EA867F1-AC1B-459B-80F7-AEB6AB13D79D}" destId="{12FB4873-6B2B-45AF-BF6F-B9971B632CF3}" srcOrd="8" destOrd="0" presId="urn:microsoft.com/office/officeart/2005/8/layout/orgChart1"/>
    <dgm:cxn modelId="{57868286-2399-4B57-B087-1B171EE68529}" type="presParOf" srcId="{3EA867F1-AC1B-459B-80F7-AEB6AB13D79D}" destId="{1DCA4219-3BCC-42B2-A7E1-9F1A0035183C}" srcOrd="9" destOrd="0" presId="urn:microsoft.com/office/officeart/2005/8/layout/orgChart1"/>
    <dgm:cxn modelId="{9C1A44B1-4A41-48D6-BA14-BFDF82F3233E}" type="presParOf" srcId="{1DCA4219-3BCC-42B2-A7E1-9F1A0035183C}" destId="{0A0A22A3-0030-4F59-AA0C-ACF32651F75E}" srcOrd="0" destOrd="0" presId="urn:microsoft.com/office/officeart/2005/8/layout/orgChart1"/>
    <dgm:cxn modelId="{A3799FFB-7605-47C2-AAE3-4D7021E66D1C}" type="presParOf" srcId="{0A0A22A3-0030-4F59-AA0C-ACF32651F75E}" destId="{AC8D6E1D-9DDA-40FF-98C0-9DE0A1663417}" srcOrd="0" destOrd="0" presId="urn:microsoft.com/office/officeart/2005/8/layout/orgChart1"/>
    <dgm:cxn modelId="{FE5DD62A-CF69-401F-B3A3-8592149BABF3}" type="presParOf" srcId="{0A0A22A3-0030-4F59-AA0C-ACF32651F75E}" destId="{F42F21AF-77E6-4C77-B028-0A93254097F5}" srcOrd="1" destOrd="0" presId="urn:microsoft.com/office/officeart/2005/8/layout/orgChart1"/>
    <dgm:cxn modelId="{44A5A08E-B673-40B5-80BE-3EFA89521ECB}" type="presParOf" srcId="{1DCA4219-3BCC-42B2-A7E1-9F1A0035183C}" destId="{C386CC39-F35C-4312-9D74-E87BB518E54C}" srcOrd="1" destOrd="0" presId="urn:microsoft.com/office/officeart/2005/8/layout/orgChart1"/>
    <dgm:cxn modelId="{BB4E2E5E-DF65-4E83-A5E6-4A845717D5B7}" type="presParOf" srcId="{C386CC39-F35C-4312-9D74-E87BB518E54C}" destId="{F19875C1-257F-4BDD-812A-AC6659C56383}" srcOrd="0" destOrd="0" presId="urn:microsoft.com/office/officeart/2005/8/layout/orgChart1"/>
    <dgm:cxn modelId="{DDE13F2F-E106-4467-B919-5FB8A92F7571}" type="presParOf" srcId="{C386CC39-F35C-4312-9D74-E87BB518E54C}" destId="{7D0F9D8F-2E73-4141-8D7A-B16EFD0A24F1}" srcOrd="1" destOrd="0" presId="urn:microsoft.com/office/officeart/2005/8/layout/orgChart1"/>
    <dgm:cxn modelId="{4CA9D0A1-A4CF-4584-803B-7B43B57DC1B5}" type="presParOf" srcId="{7D0F9D8F-2E73-4141-8D7A-B16EFD0A24F1}" destId="{78D0DC7E-140E-4AF1-AF65-99CB5FB3B6D4}" srcOrd="0" destOrd="0" presId="urn:microsoft.com/office/officeart/2005/8/layout/orgChart1"/>
    <dgm:cxn modelId="{0E5DAD36-373D-4755-8A67-5E12EEF14F63}" type="presParOf" srcId="{78D0DC7E-140E-4AF1-AF65-99CB5FB3B6D4}" destId="{9FEA9DB0-FFA5-45AA-B9E3-AAF758E2979C}" srcOrd="0" destOrd="0" presId="urn:microsoft.com/office/officeart/2005/8/layout/orgChart1"/>
    <dgm:cxn modelId="{E9CA19CF-9152-4A83-85E1-889358CA6C1C}" type="presParOf" srcId="{78D0DC7E-140E-4AF1-AF65-99CB5FB3B6D4}" destId="{9586E4B6-4E9E-479C-8FD4-033B9114A73E}" srcOrd="1" destOrd="0" presId="urn:microsoft.com/office/officeart/2005/8/layout/orgChart1"/>
    <dgm:cxn modelId="{42CDC4C4-47D9-4908-96EA-96824F0F51A1}" type="presParOf" srcId="{7D0F9D8F-2E73-4141-8D7A-B16EFD0A24F1}" destId="{45F397EE-4E68-47B0-84B7-C7CACF87CCE8}" srcOrd="1" destOrd="0" presId="urn:microsoft.com/office/officeart/2005/8/layout/orgChart1"/>
    <dgm:cxn modelId="{E7E3904C-E788-4814-BF56-006D58361321}" type="presParOf" srcId="{7D0F9D8F-2E73-4141-8D7A-B16EFD0A24F1}" destId="{4882AC58-855E-4F65-869C-BE8DCF40E2EF}" srcOrd="2" destOrd="0" presId="urn:microsoft.com/office/officeart/2005/8/layout/orgChart1"/>
    <dgm:cxn modelId="{B450846B-944F-43FD-AB15-960BAC92DD1B}" type="presParOf" srcId="{C386CC39-F35C-4312-9D74-E87BB518E54C}" destId="{35D4BA28-8B84-45C9-AE3C-77083807C385}" srcOrd="2" destOrd="0" presId="urn:microsoft.com/office/officeart/2005/8/layout/orgChart1"/>
    <dgm:cxn modelId="{9255779B-6FB3-4A7C-9342-6ADFCFC838B9}" type="presParOf" srcId="{C386CC39-F35C-4312-9D74-E87BB518E54C}" destId="{AFEACAE8-DAEE-4F6F-9811-A2F918B1D98C}" srcOrd="3" destOrd="0" presId="urn:microsoft.com/office/officeart/2005/8/layout/orgChart1"/>
    <dgm:cxn modelId="{19D2CD0E-8A05-4A1B-94B4-E16C9E1B8E22}" type="presParOf" srcId="{AFEACAE8-DAEE-4F6F-9811-A2F918B1D98C}" destId="{886510D5-B7DD-40AC-A1C8-6644368E5AC5}" srcOrd="0" destOrd="0" presId="urn:microsoft.com/office/officeart/2005/8/layout/orgChart1"/>
    <dgm:cxn modelId="{2FEFAFB2-F639-4EFA-91FF-99C58C386F4C}" type="presParOf" srcId="{886510D5-B7DD-40AC-A1C8-6644368E5AC5}" destId="{B9868352-61DD-4892-B03E-9732D332EBD8}" srcOrd="0" destOrd="0" presId="urn:microsoft.com/office/officeart/2005/8/layout/orgChart1"/>
    <dgm:cxn modelId="{47318FBD-E3D6-4FB0-A0DC-CA9224731D55}" type="presParOf" srcId="{886510D5-B7DD-40AC-A1C8-6644368E5AC5}" destId="{B4867BEA-F98B-466B-9E4D-853399E64048}" srcOrd="1" destOrd="0" presId="urn:microsoft.com/office/officeart/2005/8/layout/orgChart1"/>
    <dgm:cxn modelId="{E9215D5E-734F-4526-B1F6-7C9985A3D781}" type="presParOf" srcId="{AFEACAE8-DAEE-4F6F-9811-A2F918B1D98C}" destId="{D1182DBB-C42A-488A-AB9B-95BC22266D6C}" srcOrd="1" destOrd="0" presId="urn:microsoft.com/office/officeart/2005/8/layout/orgChart1"/>
    <dgm:cxn modelId="{CE5C365D-230D-4E9D-847C-3DC926B348E7}" type="presParOf" srcId="{AFEACAE8-DAEE-4F6F-9811-A2F918B1D98C}" destId="{50243B8D-1225-4CE1-9AFC-3F4CCD4DD6BA}" srcOrd="2" destOrd="0" presId="urn:microsoft.com/office/officeart/2005/8/layout/orgChart1"/>
    <dgm:cxn modelId="{AF7C6911-4298-4AF2-82C7-242C2EE9DD30}" type="presParOf" srcId="{C386CC39-F35C-4312-9D74-E87BB518E54C}" destId="{406E1A39-06D8-473C-864B-14F8C9D17C94}" srcOrd="4" destOrd="0" presId="urn:microsoft.com/office/officeart/2005/8/layout/orgChart1"/>
    <dgm:cxn modelId="{4C890600-6395-4F1A-B72F-B27F28645D60}" type="presParOf" srcId="{C386CC39-F35C-4312-9D74-E87BB518E54C}" destId="{1FAB5ED4-F7CC-4D0D-A95A-4DC99762DE10}" srcOrd="5" destOrd="0" presId="urn:microsoft.com/office/officeart/2005/8/layout/orgChart1"/>
    <dgm:cxn modelId="{61914555-8C44-401E-B619-1508BEA347D0}" type="presParOf" srcId="{1FAB5ED4-F7CC-4D0D-A95A-4DC99762DE10}" destId="{69B77738-5E46-43E1-9328-819452298B18}" srcOrd="0" destOrd="0" presId="urn:microsoft.com/office/officeart/2005/8/layout/orgChart1"/>
    <dgm:cxn modelId="{9CA4CF0C-3E4E-4EBD-9FC7-4E37C66573F8}" type="presParOf" srcId="{69B77738-5E46-43E1-9328-819452298B18}" destId="{D3586D0A-2721-4016-84BF-C336EA452107}" srcOrd="0" destOrd="0" presId="urn:microsoft.com/office/officeart/2005/8/layout/orgChart1"/>
    <dgm:cxn modelId="{7AD9B3FD-2977-4C79-A9D7-7BC340061A2B}" type="presParOf" srcId="{69B77738-5E46-43E1-9328-819452298B18}" destId="{71DB6E77-37CA-4A2C-915D-BBF5B60191F3}" srcOrd="1" destOrd="0" presId="urn:microsoft.com/office/officeart/2005/8/layout/orgChart1"/>
    <dgm:cxn modelId="{D3E45BA9-3BC2-4BD7-9BAA-70C195A6EF2F}" type="presParOf" srcId="{1FAB5ED4-F7CC-4D0D-A95A-4DC99762DE10}" destId="{E7134DE6-7E83-43F3-90DA-26A147964D5B}" srcOrd="1" destOrd="0" presId="urn:microsoft.com/office/officeart/2005/8/layout/orgChart1"/>
    <dgm:cxn modelId="{EF301A24-329A-41AC-ADB9-CA5FD73A18CA}" type="presParOf" srcId="{1FAB5ED4-F7CC-4D0D-A95A-4DC99762DE10}" destId="{319C90CE-19DF-4C72-92E3-92DADC10E783}" srcOrd="2" destOrd="0" presId="urn:microsoft.com/office/officeart/2005/8/layout/orgChart1"/>
    <dgm:cxn modelId="{1BE28E7E-10B1-436F-8961-6DB65136FFD8}" type="presParOf" srcId="{C386CC39-F35C-4312-9D74-E87BB518E54C}" destId="{D0ADBEC5-9CD9-4D01-B65D-90E0B0BF9B9B}" srcOrd="6" destOrd="0" presId="urn:microsoft.com/office/officeart/2005/8/layout/orgChart1"/>
    <dgm:cxn modelId="{860FDE2C-0A30-4544-B757-3BC900DCE259}" type="presParOf" srcId="{C386CC39-F35C-4312-9D74-E87BB518E54C}" destId="{6B2C9AF7-3430-400D-A876-454DDF96039A}" srcOrd="7" destOrd="0" presId="urn:microsoft.com/office/officeart/2005/8/layout/orgChart1"/>
    <dgm:cxn modelId="{8743ECB2-0A5B-4EBA-8A0D-7E2FDB64016A}" type="presParOf" srcId="{6B2C9AF7-3430-400D-A876-454DDF96039A}" destId="{49A1A6E6-7D44-4F57-8307-548BCD033B6F}" srcOrd="0" destOrd="0" presId="urn:microsoft.com/office/officeart/2005/8/layout/orgChart1"/>
    <dgm:cxn modelId="{D826B43F-53B1-4024-92BD-03B722002712}" type="presParOf" srcId="{49A1A6E6-7D44-4F57-8307-548BCD033B6F}" destId="{E783EE69-1F62-4F53-B7D6-56152097BF8D}" srcOrd="0" destOrd="0" presId="urn:microsoft.com/office/officeart/2005/8/layout/orgChart1"/>
    <dgm:cxn modelId="{49628220-E840-41EA-A266-71E85A8CC6D0}" type="presParOf" srcId="{49A1A6E6-7D44-4F57-8307-548BCD033B6F}" destId="{9D146A3F-E5E1-4E05-83F5-BC4CF0F327D5}" srcOrd="1" destOrd="0" presId="urn:microsoft.com/office/officeart/2005/8/layout/orgChart1"/>
    <dgm:cxn modelId="{F5C6EC8D-5D76-4ACE-B7E4-562B4EEA1AF1}" type="presParOf" srcId="{6B2C9AF7-3430-400D-A876-454DDF96039A}" destId="{3B8C0A6E-2BCE-4507-B847-0495898B67D0}" srcOrd="1" destOrd="0" presId="urn:microsoft.com/office/officeart/2005/8/layout/orgChart1"/>
    <dgm:cxn modelId="{05D725D6-CD30-416C-AE83-AFBE8941E6E3}" type="presParOf" srcId="{6B2C9AF7-3430-400D-A876-454DDF96039A}" destId="{3644E05D-8614-4476-AFB6-E0056F7BAEAA}" srcOrd="2" destOrd="0" presId="urn:microsoft.com/office/officeart/2005/8/layout/orgChart1"/>
    <dgm:cxn modelId="{54107F4B-443F-4D7A-905B-5ACF015E1C54}" type="presParOf" srcId="{1DCA4219-3BCC-42B2-A7E1-9F1A0035183C}" destId="{F7031164-559C-4D58-B794-70A4AAF0DD4E}" srcOrd="2" destOrd="0" presId="urn:microsoft.com/office/officeart/2005/8/layout/orgChart1"/>
    <dgm:cxn modelId="{AACD9592-3E8A-490A-8BF5-DD6AD91E7AD5}" type="presParOf" srcId="{FD0963BC-344E-4AFA-B977-2DA25A174079}" destId="{0D12B508-1CD4-4C9C-8EEA-0560C19CD9EC}" srcOrd="2" destOrd="0" presId="urn:microsoft.com/office/officeart/2005/8/layout/orgChart1"/>
    <dgm:cxn modelId="{DD7C0B68-24BF-439B-9B09-A89798516EB2}" type="presParOf" srcId="{0D12B508-1CD4-4C9C-8EEA-0560C19CD9EC}" destId="{69296D94-1EBA-4052-9436-0A0E51B6D6E6}" srcOrd="0" destOrd="0" presId="urn:microsoft.com/office/officeart/2005/8/layout/orgChart1"/>
    <dgm:cxn modelId="{8FAD91BF-78AD-43D0-B651-ECDBBC9C6876}" type="presParOf" srcId="{0D12B508-1CD4-4C9C-8EEA-0560C19CD9EC}" destId="{90135FBA-A35F-42BE-84BA-AEAD3D7DB65E}" srcOrd="1" destOrd="0" presId="urn:microsoft.com/office/officeart/2005/8/layout/orgChart1"/>
    <dgm:cxn modelId="{365A8CB2-2547-4CC9-B698-5772F1CAAA6D}" type="presParOf" srcId="{90135FBA-A35F-42BE-84BA-AEAD3D7DB65E}" destId="{6829639A-72D2-43EE-9E60-8BD901D79FE9}" srcOrd="0" destOrd="0" presId="urn:microsoft.com/office/officeart/2005/8/layout/orgChart1"/>
    <dgm:cxn modelId="{C60AE254-44CD-49D4-AB4F-E2464C544B48}" type="presParOf" srcId="{6829639A-72D2-43EE-9E60-8BD901D79FE9}" destId="{7D1CE52B-6125-4CAE-B58D-0204E7AEA1B6}" srcOrd="0" destOrd="0" presId="urn:microsoft.com/office/officeart/2005/8/layout/orgChart1"/>
    <dgm:cxn modelId="{7CCEC373-C696-4F58-BB8A-59738887D6B4}" type="presParOf" srcId="{6829639A-72D2-43EE-9E60-8BD901D79FE9}" destId="{22931169-4821-442F-ACFF-23A8E905F159}" srcOrd="1" destOrd="0" presId="urn:microsoft.com/office/officeart/2005/8/layout/orgChart1"/>
    <dgm:cxn modelId="{188DBE02-90CD-403B-8D98-7B2F0FD164A0}" type="presParOf" srcId="{90135FBA-A35F-42BE-84BA-AEAD3D7DB65E}" destId="{25DD0AD7-4E6B-46A7-944F-493F36BF60DE}" srcOrd="1" destOrd="0" presId="urn:microsoft.com/office/officeart/2005/8/layout/orgChart1"/>
    <dgm:cxn modelId="{9801700D-E3AA-4BB2-9B94-360826C9ADA9}" type="presParOf" srcId="{90135FBA-A35F-42BE-84BA-AEAD3D7DB65E}" destId="{AB2B458E-62E8-44EA-9DAE-2382780D2130}" srcOrd="2" destOrd="0" presId="urn:microsoft.com/office/officeart/2005/8/layout/orgChart1"/>
    <dgm:cxn modelId="{8F239A53-81B5-477F-96AD-DF91EA2E6CC9}" type="presParOf" srcId="{0D12B508-1CD4-4C9C-8EEA-0560C19CD9EC}" destId="{DD18182D-249A-43AF-8C2B-2F83D8534E6B}" srcOrd="2" destOrd="0" presId="urn:microsoft.com/office/officeart/2005/8/layout/orgChart1"/>
    <dgm:cxn modelId="{029FF2A3-344B-43FF-B6EC-CE1F4BC6843E}" type="presParOf" srcId="{0D12B508-1CD4-4C9C-8EEA-0560C19CD9EC}" destId="{C8DDE6BA-3D6E-4746-80B7-021318ECAD00}" srcOrd="3" destOrd="0" presId="urn:microsoft.com/office/officeart/2005/8/layout/orgChart1"/>
    <dgm:cxn modelId="{B9D702CB-CC26-4D76-B9A5-AED8634EFB88}" type="presParOf" srcId="{C8DDE6BA-3D6E-4746-80B7-021318ECAD00}" destId="{26B99F3F-9717-4BCA-AF87-BEA91520BFEA}" srcOrd="0" destOrd="0" presId="urn:microsoft.com/office/officeart/2005/8/layout/orgChart1"/>
    <dgm:cxn modelId="{BA21EB35-2C11-45F9-9141-E0DB0BF28E8C}" type="presParOf" srcId="{26B99F3F-9717-4BCA-AF87-BEA91520BFEA}" destId="{A5293458-A3DE-4BF9-99BB-8EC9C6F382B6}" srcOrd="0" destOrd="0" presId="urn:microsoft.com/office/officeart/2005/8/layout/orgChart1"/>
    <dgm:cxn modelId="{182F2F7F-D9D4-48D5-8AD7-B05FC7604402}" type="presParOf" srcId="{26B99F3F-9717-4BCA-AF87-BEA91520BFEA}" destId="{99790FA8-E7E7-4B27-B257-10F901BA901A}" srcOrd="1" destOrd="0" presId="urn:microsoft.com/office/officeart/2005/8/layout/orgChart1"/>
    <dgm:cxn modelId="{6EB6D18A-ADFB-4192-ADF5-23ED736CF7A1}" type="presParOf" srcId="{C8DDE6BA-3D6E-4746-80B7-021318ECAD00}" destId="{1FE449FE-50F4-42E8-8C52-99BCAC23677A}" srcOrd="1" destOrd="0" presId="urn:microsoft.com/office/officeart/2005/8/layout/orgChart1"/>
    <dgm:cxn modelId="{AF73E3A5-4AF3-4BC7-A1A1-2534B2D3A4D3}" type="presParOf" srcId="{C8DDE6BA-3D6E-4746-80B7-021318ECAD00}" destId="{DCF3A6E1-1ACA-4842-9A7F-FC4BDDF410F4}" srcOrd="2" destOrd="0" presId="urn:microsoft.com/office/officeart/2005/8/layout/orgChart1"/>
    <dgm:cxn modelId="{0E9FA9D8-7279-455D-B0E1-1CBD1BDBC2CE}" type="presParOf" srcId="{0D12B508-1CD4-4C9C-8EEA-0560C19CD9EC}" destId="{5D40459F-5C50-401D-84C7-174C86CC711B}" srcOrd="4" destOrd="0" presId="urn:microsoft.com/office/officeart/2005/8/layout/orgChart1"/>
    <dgm:cxn modelId="{C0966F3E-FBB6-4C88-8435-91DB8F3E8973}" type="presParOf" srcId="{0D12B508-1CD4-4C9C-8EEA-0560C19CD9EC}" destId="{33109E18-10ED-449E-8AF1-AFA7926EC76C}" srcOrd="5" destOrd="0" presId="urn:microsoft.com/office/officeart/2005/8/layout/orgChart1"/>
    <dgm:cxn modelId="{ED06370C-A7B5-482D-9AFB-B9C95D8F91A1}" type="presParOf" srcId="{33109E18-10ED-449E-8AF1-AFA7926EC76C}" destId="{2E8107D1-A4C7-45C8-9823-DD237CAAE00D}" srcOrd="0" destOrd="0" presId="urn:microsoft.com/office/officeart/2005/8/layout/orgChart1"/>
    <dgm:cxn modelId="{22AABC65-BE41-4B40-A914-77AF5131D95B}" type="presParOf" srcId="{2E8107D1-A4C7-45C8-9823-DD237CAAE00D}" destId="{C32C0C48-A0F3-41D4-8BB6-B6566DFE356D}" srcOrd="0" destOrd="0" presId="urn:microsoft.com/office/officeart/2005/8/layout/orgChart1"/>
    <dgm:cxn modelId="{60B00DE8-5678-4C4B-8005-ACB66A39953B}" type="presParOf" srcId="{2E8107D1-A4C7-45C8-9823-DD237CAAE00D}" destId="{39C47DDF-2D67-457A-AEF7-B557588DEC75}" srcOrd="1" destOrd="0" presId="urn:microsoft.com/office/officeart/2005/8/layout/orgChart1"/>
    <dgm:cxn modelId="{39FC71A3-50CF-488C-8108-ACC20F6EFF19}" type="presParOf" srcId="{33109E18-10ED-449E-8AF1-AFA7926EC76C}" destId="{C00B2DCA-FBEE-4BA3-BE0F-7B359A81793A}" srcOrd="1" destOrd="0" presId="urn:microsoft.com/office/officeart/2005/8/layout/orgChart1"/>
    <dgm:cxn modelId="{E1AC6241-42D7-4616-8373-EC55145B5A07}" type="presParOf" srcId="{33109E18-10ED-449E-8AF1-AFA7926EC76C}" destId="{8D3336D3-7688-4496-8AFD-C72CD7F35A3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0459F-5C50-401D-84C7-174C86CC711B}">
      <dsp:nvSpPr>
        <dsp:cNvPr id="0" name=""/>
        <dsp:cNvSpPr/>
      </dsp:nvSpPr>
      <dsp:spPr>
        <a:xfrm>
          <a:off x="4865343" y="957561"/>
          <a:ext cx="173749" cy="1996485"/>
        </a:xfrm>
        <a:custGeom>
          <a:avLst/>
          <a:gdLst/>
          <a:ahLst/>
          <a:cxnLst/>
          <a:rect l="0" t="0" r="0" b="0"/>
          <a:pathLst>
            <a:path>
              <a:moveTo>
                <a:pt x="173749" y="0"/>
              </a:moveTo>
              <a:lnTo>
                <a:pt x="173749" y="1996485"/>
              </a:lnTo>
              <a:lnTo>
                <a:pt x="0" y="1996485"/>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D0B8EB-9AF0-407A-886D-E3939D0ACAFD}">
      <dsp:nvSpPr>
        <dsp:cNvPr id="0" name=""/>
        <dsp:cNvSpPr/>
      </dsp:nvSpPr>
      <dsp:spPr>
        <a:xfrm>
          <a:off x="5039093" y="957561"/>
          <a:ext cx="181169" cy="793694"/>
        </a:xfrm>
        <a:custGeom>
          <a:avLst/>
          <a:gdLst/>
          <a:ahLst/>
          <a:cxnLst/>
          <a:rect l="0" t="0" r="0" b="0"/>
          <a:pathLst>
            <a:path>
              <a:moveTo>
                <a:pt x="0" y="0"/>
              </a:moveTo>
              <a:lnTo>
                <a:pt x="0" y="793694"/>
              </a:lnTo>
              <a:lnTo>
                <a:pt x="181169" y="793694"/>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296D94-1EBA-4052-9436-0A0E51B6D6E6}">
      <dsp:nvSpPr>
        <dsp:cNvPr id="0" name=""/>
        <dsp:cNvSpPr/>
      </dsp:nvSpPr>
      <dsp:spPr>
        <a:xfrm>
          <a:off x="4854058" y="957561"/>
          <a:ext cx="185034" cy="764016"/>
        </a:xfrm>
        <a:custGeom>
          <a:avLst/>
          <a:gdLst/>
          <a:ahLst/>
          <a:cxnLst/>
          <a:rect l="0" t="0" r="0" b="0"/>
          <a:pathLst>
            <a:path>
              <a:moveTo>
                <a:pt x="185034" y="0"/>
              </a:moveTo>
              <a:lnTo>
                <a:pt x="185034" y="764016"/>
              </a:lnTo>
              <a:lnTo>
                <a:pt x="0" y="764016"/>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FB4873-6B2B-45AF-BF6F-B9971B632CF3}">
      <dsp:nvSpPr>
        <dsp:cNvPr id="0" name=""/>
        <dsp:cNvSpPr/>
      </dsp:nvSpPr>
      <dsp:spPr>
        <a:xfrm>
          <a:off x="5039093" y="957561"/>
          <a:ext cx="4175520" cy="2812437"/>
        </a:xfrm>
        <a:custGeom>
          <a:avLst/>
          <a:gdLst/>
          <a:ahLst/>
          <a:cxnLst/>
          <a:rect l="0" t="0" r="0" b="0"/>
          <a:pathLst>
            <a:path>
              <a:moveTo>
                <a:pt x="0" y="0"/>
              </a:moveTo>
              <a:lnTo>
                <a:pt x="0" y="2631268"/>
              </a:lnTo>
              <a:lnTo>
                <a:pt x="4175520" y="2631268"/>
              </a:lnTo>
              <a:lnTo>
                <a:pt x="4175520" y="2812437"/>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B51C5A-593C-4139-847D-4859BD95A570}">
      <dsp:nvSpPr>
        <dsp:cNvPr id="0" name=""/>
        <dsp:cNvSpPr/>
      </dsp:nvSpPr>
      <dsp:spPr>
        <a:xfrm>
          <a:off x="5039093" y="957561"/>
          <a:ext cx="2087760" cy="2812437"/>
        </a:xfrm>
        <a:custGeom>
          <a:avLst/>
          <a:gdLst/>
          <a:ahLst/>
          <a:cxnLst/>
          <a:rect l="0" t="0" r="0" b="0"/>
          <a:pathLst>
            <a:path>
              <a:moveTo>
                <a:pt x="0" y="0"/>
              </a:moveTo>
              <a:lnTo>
                <a:pt x="0" y="2631268"/>
              </a:lnTo>
              <a:lnTo>
                <a:pt x="2087760" y="2631268"/>
              </a:lnTo>
              <a:lnTo>
                <a:pt x="2087760" y="2812437"/>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D2AA33-7E72-42B5-BA88-4C152AA9643A}">
      <dsp:nvSpPr>
        <dsp:cNvPr id="0" name=""/>
        <dsp:cNvSpPr/>
      </dsp:nvSpPr>
      <dsp:spPr>
        <a:xfrm>
          <a:off x="4993372" y="957561"/>
          <a:ext cx="91440" cy="2812437"/>
        </a:xfrm>
        <a:custGeom>
          <a:avLst/>
          <a:gdLst/>
          <a:ahLst/>
          <a:cxnLst/>
          <a:rect l="0" t="0" r="0" b="0"/>
          <a:pathLst>
            <a:path>
              <a:moveTo>
                <a:pt x="45720" y="0"/>
              </a:moveTo>
              <a:lnTo>
                <a:pt x="45720" y="2812437"/>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425968-B942-43F4-A543-704E39F772DB}">
      <dsp:nvSpPr>
        <dsp:cNvPr id="0" name=""/>
        <dsp:cNvSpPr/>
      </dsp:nvSpPr>
      <dsp:spPr>
        <a:xfrm>
          <a:off x="2951332" y="957561"/>
          <a:ext cx="2087760" cy="2812437"/>
        </a:xfrm>
        <a:custGeom>
          <a:avLst/>
          <a:gdLst/>
          <a:ahLst/>
          <a:cxnLst/>
          <a:rect l="0" t="0" r="0" b="0"/>
          <a:pathLst>
            <a:path>
              <a:moveTo>
                <a:pt x="2087760" y="0"/>
              </a:moveTo>
              <a:lnTo>
                <a:pt x="2087760" y="2631268"/>
              </a:lnTo>
              <a:lnTo>
                <a:pt x="0" y="2631268"/>
              </a:lnTo>
              <a:lnTo>
                <a:pt x="0" y="2812437"/>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EA9A81-E724-450C-A319-67A2806CFCDB}">
      <dsp:nvSpPr>
        <dsp:cNvPr id="0" name=""/>
        <dsp:cNvSpPr/>
      </dsp:nvSpPr>
      <dsp:spPr>
        <a:xfrm>
          <a:off x="863572" y="957561"/>
          <a:ext cx="4175520" cy="2812437"/>
        </a:xfrm>
        <a:custGeom>
          <a:avLst/>
          <a:gdLst/>
          <a:ahLst/>
          <a:cxnLst/>
          <a:rect l="0" t="0" r="0" b="0"/>
          <a:pathLst>
            <a:path>
              <a:moveTo>
                <a:pt x="4175520" y="0"/>
              </a:moveTo>
              <a:lnTo>
                <a:pt x="4175520" y="2631268"/>
              </a:lnTo>
              <a:lnTo>
                <a:pt x="0" y="2631268"/>
              </a:lnTo>
              <a:lnTo>
                <a:pt x="0" y="2812437"/>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20FDF0-98E2-445C-A058-C1E52CB4FE8C}">
      <dsp:nvSpPr>
        <dsp:cNvPr id="0" name=""/>
        <dsp:cNvSpPr/>
      </dsp:nvSpPr>
      <dsp:spPr>
        <a:xfrm>
          <a:off x="3665933" y="386170"/>
          <a:ext cx="2746319" cy="571390"/>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latin typeface="+mn-lt"/>
              <a:ea typeface="Open Sans SemiBold" panose="020B0706030804020204" pitchFamily="34" charset="0"/>
              <a:cs typeface="Open Sans SemiBold" panose="020B0706030804020204" pitchFamily="34" charset="0"/>
            </a:rPr>
            <a:t>Embetsledelse</a:t>
          </a:r>
        </a:p>
      </dsp:txBody>
      <dsp:txXfrm>
        <a:off x="3665933" y="386170"/>
        <a:ext cx="2746319" cy="571390"/>
      </dsp:txXfrm>
    </dsp:sp>
    <dsp:sp modelId="{909C95B6-E601-4D07-A8B9-4253AA4B192F}">
      <dsp:nvSpPr>
        <dsp:cNvPr id="0" name=""/>
        <dsp:cNvSpPr/>
      </dsp:nvSpPr>
      <dsp:spPr>
        <a:xfrm>
          <a:off x="861" y="3769998"/>
          <a:ext cx="1725421" cy="862710"/>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t>Landbruksavdelingen</a:t>
          </a:r>
        </a:p>
      </dsp:txBody>
      <dsp:txXfrm>
        <a:off x="861" y="3769998"/>
        <a:ext cx="1725421" cy="862710"/>
      </dsp:txXfrm>
    </dsp:sp>
    <dsp:sp modelId="{CDDA0DEA-00AB-4476-B1F6-F3D5C4F5B05A}">
      <dsp:nvSpPr>
        <dsp:cNvPr id="0" name=""/>
        <dsp:cNvSpPr/>
      </dsp:nvSpPr>
      <dsp:spPr>
        <a:xfrm>
          <a:off x="2088621" y="3769998"/>
          <a:ext cx="1725421" cy="862710"/>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t>Miljøavdelingen</a:t>
          </a:r>
        </a:p>
      </dsp:txBody>
      <dsp:txXfrm>
        <a:off x="2088621" y="3769998"/>
        <a:ext cx="1725421" cy="862710"/>
      </dsp:txXfrm>
    </dsp:sp>
    <dsp:sp modelId="{111B72F2-6D3E-4A9C-A953-9ECE5CECD5F6}">
      <dsp:nvSpPr>
        <dsp:cNvPr id="0" name=""/>
        <dsp:cNvSpPr/>
      </dsp:nvSpPr>
      <dsp:spPr>
        <a:xfrm>
          <a:off x="4176382" y="3769998"/>
          <a:ext cx="1725421" cy="862710"/>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t>Oppvekstavdelingen</a:t>
          </a:r>
        </a:p>
      </dsp:txBody>
      <dsp:txXfrm>
        <a:off x="4176382" y="3769998"/>
        <a:ext cx="1725421" cy="862710"/>
      </dsp:txXfrm>
    </dsp:sp>
    <dsp:sp modelId="{659292F3-2B21-4827-9546-D01800201700}">
      <dsp:nvSpPr>
        <dsp:cNvPr id="0" name=""/>
        <dsp:cNvSpPr/>
      </dsp:nvSpPr>
      <dsp:spPr>
        <a:xfrm>
          <a:off x="6264142" y="3769998"/>
          <a:ext cx="1725421" cy="862710"/>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t>Helse- og omsorgsavdelingen</a:t>
          </a:r>
        </a:p>
      </dsp:txBody>
      <dsp:txXfrm>
        <a:off x="6264142" y="3769998"/>
        <a:ext cx="1725421" cy="862710"/>
      </dsp:txXfrm>
    </dsp:sp>
    <dsp:sp modelId="{AC8D6E1D-9DDA-40FF-98C0-9DE0A1663417}">
      <dsp:nvSpPr>
        <dsp:cNvPr id="0" name=""/>
        <dsp:cNvSpPr/>
      </dsp:nvSpPr>
      <dsp:spPr>
        <a:xfrm>
          <a:off x="8351902" y="3769998"/>
          <a:ext cx="1725421" cy="862710"/>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t>Justis- og vergemålsavdelingen</a:t>
          </a:r>
        </a:p>
      </dsp:txBody>
      <dsp:txXfrm>
        <a:off x="8351902" y="3769998"/>
        <a:ext cx="1725421" cy="862710"/>
      </dsp:txXfrm>
    </dsp:sp>
    <dsp:sp modelId="{7D1CE52B-6125-4CAE-B58D-0204E7AEA1B6}">
      <dsp:nvSpPr>
        <dsp:cNvPr id="0" name=""/>
        <dsp:cNvSpPr/>
      </dsp:nvSpPr>
      <dsp:spPr>
        <a:xfrm>
          <a:off x="3150049" y="1404156"/>
          <a:ext cx="1704009" cy="634843"/>
        </a:xfrm>
        <a:prstGeom prst="rect">
          <a:avLst/>
        </a:prstGeom>
        <a:solidFill>
          <a:schemeClr val="tx1">
            <a:lumMod val="90000"/>
            <a:lumOff val="1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t>Statsforvalterens stab</a:t>
          </a:r>
        </a:p>
      </dsp:txBody>
      <dsp:txXfrm>
        <a:off x="3150049" y="1404156"/>
        <a:ext cx="1704009" cy="634843"/>
      </dsp:txXfrm>
    </dsp:sp>
    <dsp:sp modelId="{E1234EEA-E778-448E-AD3E-C8F4C1B7A224}">
      <dsp:nvSpPr>
        <dsp:cNvPr id="0" name=""/>
        <dsp:cNvSpPr/>
      </dsp:nvSpPr>
      <dsp:spPr>
        <a:xfrm>
          <a:off x="5220262" y="1440946"/>
          <a:ext cx="1725421" cy="620616"/>
        </a:xfrm>
        <a:prstGeom prst="rect">
          <a:avLst/>
        </a:prstGeom>
        <a:solidFill>
          <a:schemeClr val="tx2">
            <a:lumMod val="90000"/>
            <a:lumOff val="1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t>Beredskapsstab</a:t>
          </a:r>
        </a:p>
      </dsp:txBody>
      <dsp:txXfrm>
        <a:off x="5220262" y="1440946"/>
        <a:ext cx="1725421" cy="620616"/>
      </dsp:txXfrm>
    </dsp:sp>
    <dsp:sp modelId="{C32C0C48-A0F3-41D4-8BB6-B6566DFE356D}">
      <dsp:nvSpPr>
        <dsp:cNvPr id="0" name=""/>
        <dsp:cNvSpPr/>
      </dsp:nvSpPr>
      <dsp:spPr>
        <a:xfrm>
          <a:off x="3153603" y="2636978"/>
          <a:ext cx="1711739" cy="634135"/>
        </a:xfrm>
        <a:prstGeom prst="rect">
          <a:avLst/>
        </a:prstGeom>
        <a:solidFill>
          <a:schemeClr val="tx1">
            <a:lumMod val="90000"/>
            <a:lumOff val="1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t>Administrativ enhet</a:t>
          </a:r>
        </a:p>
      </dsp:txBody>
      <dsp:txXfrm>
        <a:off x="3153603" y="2636978"/>
        <a:ext cx="1711739" cy="6341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0459F-5C50-401D-84C7-174C86CC711B}">
      <dsp:nvSpPr>
        <dsp:cNvPr id="0" name=""/>
        <dsp:cNvSpPr/>
      </dsp:nvSpPr>
      <dsp:spPr>
        <a:xfrm>
          <a:off x="4493328" y="317752"/>
          <a:ext cx="96072" cy="1103927"/>
        </a:xfrm>
        <a:custGeom>
          <a:avLst/>
          <a:gdLst/>
          <a:ahLst/>
          <a:cxnLst/>
          <a:rect l="0" t="0" r="0" b="0"/>
          <a:pathLst>
            <a:path>
              <a:moveTo>
                <a:pt x="96072" y="0"/>
              </a:moveTo>
              <a:lnTo>
                <a:pt x="96072" y="1103927"/>
              </a:lnTo>
              <a:lnTo>
                <a:pt x="0" y="1103927"/>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18182D-249A-43AF-8C2B-2F83D8534E6B}">
      <dsp:nvSpPr>
        <dsp:cNvPr id="0" name=""/>
        <dsp:cNvSpPr/>
      </dsp:nvSpPr>
      <dsp:spPr>
        <a:xfrm>
          <a:off x="4589400" y="317752"/>
          <a:ext cx="130513" cy="432374"/>
        </a:xfrm>
        <a:custGeom>
          <a:avLst/>
          <a:gdLst/>
          <a:ahLst/>
          <a:cxnLst/>
          <a:rect l="0" t="0" r="0" b="0"/>
          <a:pathLst>
            <a:path>
              <a:moveTo>
                <a:pt x="0" y="0"/>
              </a:moveTo>
              <a:lnTo>
                <a:pt x="0" y="432374"/>
              </a:lnTo>
              <a:lnTo>
                <a:pt x="130513" y="432374"/>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296D94-1EBA-4052-9436-0A0E51B6D6E6}">
      <dsp:nvSpPr>
        <dsp:cNvPr id="0" name=""/>
        <dsp:cNvSpPr/>
      </dsp:nvSpPr>
      <dsp:spPr>
        <a:xfrm>
          <a:off x="4489225" y="317752"/>
          <a:ext cx="100174" cy="422452"/>
        </a:xfrm>
        <a:custGeom>
          <a:avLst/>
          <a:gdLst/>
          <a:ahLst/>
          <a:cxnLst/>
          <a:rect l="0" t="0" r="0" b="0"/>
          <a:pathLst>
            <a:path>
              <a:moveTo>
                <a:pt x="100174" y="0"/>
              </a:moveTo>
              <a:lnTo>
                <a:pt x="100174" y="422452"/>
              </a:lnTo>
              <a:lnTo>
                <a:pt x="0" y="422452"/>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ADBEC5-9CD9-4D01-B65D-90E0B0BF9B9B}">
      <dsp:nvSpPr>
        <dsp:cNvPr id="0" name=""/>
        <dsp:cNvSpPr/>
      </dsp:nvSpPr>
      <dsp:spPr>
        <a:xfrm>
          <a:off x="6729030" y="2349872"/>
          <a:ext cx="157379" cy="2441740"/>
        </a:xfrm>
        <a:custGeom>
          <a:avLst/>
          <a:gdLst/>
          <a:ahLst/>
          <a:cxnLst/>
          <a:rect l="0" t="0" r="0" b="0"/>
          <a:pathLst>
            <a:path>
              <a:moveTo>
                <a:pt x="0" y="0"/>
              </a:moveTo>
              <a:lnTo>
                <a:pt x="0" y="2441740"/>
              </a:lnTo>
              <a:lnTo>
                <a:pt x="157379" y="2441740"/>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6E1A39-06D8-473C-864B-14F8C9D17C94}">
      <dsp:nvSpPr>
        <dsp:cNvPr id="0" name=""/>
        <dsp:cNvSpPr/>
      </dsp:nvSpPr>
      <dsp:spPr>
        <a:xfrm>
          <a:off x="6729030" y="2349872"/>
          <a:ext cx="157379" cy="1764366"/>
        </a:xfrm>
        <a:custGeom>
          <a:avLst/>
          <a:gdLst/>
          <a:ahLst/>
          <a:cxnLst/>
          <a:rect l="0" t="0" r="0" b="0"/>
          <a:pathLst>
            <a:path>
              <a:moveTo>
                <a:pt x="0" y="0"/>
              </a:moveTo>
              <a:lnTo>
                <a:pt x="0" y="1764366"/>
              </a:lnTo>
              <a:lnTo>
                <a:pt x="157379" y="1764366"/>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D4BA28-8B84-45C9-AE3C-77083807C385}">
      <dsp:nvSpPr>
        <dsp:cNvPr id="0" name=""/>
        <dsp:cNvSpPr/>
      </dsp:nvSpPr>
      <dsp:spPr>
        <a:xfrm>
          <a:off x="6729030" y="2349872"/>
          <a:ext cx="157379" cy="1086425"/>
        </a:xfrm>
        <a:custGeom>
          <a:avLst/>
          <a:gdLst/>
          <a:ahLst/>
          <a:cxnLst/>
          <a:rect l="0" t="0" r="0" b="0"/>
          <a:pathLst>
            <a:path>
              <a:moveTo>
                <a:pt x="0" y="0"/>
              </a:moveTo>
              <a:lnTo>
                <a:pt x="0" y="1086425"/>
              </a:lnTo>
              <a:lnTo>
                <a:pt x="157379" y="1086425"/>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9875C1-257F-4BDD-812A-AC6659C56383}">
      <dsp:nvSpPr>
        <dsp:cNvPr id="0" name=""/>
        <dsp:cNvSpPr/>
      </dsp:nvSpPr>
      <dsp:spPr>
        <a:xfrm>
          <a:off x="6729030" y="2349872"/>
          <a:ext cx="157379" cy="423673"/>
        </a:xfrm>
        <a:custGeom>
          <a:avLst/>
          <a:gdLst/>
          <a:ahLst/>
          <a:cxnLst/>
          <a:rect l="0" t="0" r="0" b="0"/>
          <a:pathLst>
            <a:path>
              <a:moveTo>
                <a:pt x="0" y="0"/>
              </a:moveTo>
              <a:lnTo>
                <a:pt x="0" y="423673"/>
              </a:lnTo>
              <a:lnTo>
                <a:pt x="157379" y="423673"/>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FB4873-6B2B-45AF-BF6F-B9971B632CF3}">
      <dsp:nvSpPr>
        <dsp:cNvPr id="0" name=""/>
        <dsp:cNvSpPr/>
      </dsp:nvSpPr>
      <dsp:spPr>
        <a:xfrm>
          <a:off x="4589400" y="317752"/>
          <a:ext cx="2559307" cy="1555096"/>
        </a:xfrm>
        <a:custGeom>
          <a:avLst/>
          <a:gdLst/>
          <a:ahLst/>
          <a:cxnLst/>
          <a:rect l="0" t="0" r="0" b="0"/>
          <a:pathLst>
            <a:path>
              <a:moveTo>
                <a:pt x="0" y="0"/>
              </a:moveTo>
              <a:lnTo>
                <a:pt x="0" y="1454921"/>
              </a:lnTo>
              <a:lnTo>
                <a:pt x="2559307" y="1454921"/>
              </a:lnTo>
              <a:lnTo>
                <a:pt x="2559307" y="1555096"/>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666B0D-360E-4249-A9B0-1995E31A7033}">
      <dsp:nvSpPr>
        <dsp:cNvPr id="0" name=""/>
        <dsp:cNvSpPr/>
      </dsp:nvSpPr>
      <dsp:spPr>
        <a:xfrm>
          <a:off x="5448472" y="2349872"/>
          <a:ext cx="162548" cy="3172449"/>
        </a:xfrm>
        <a:custGeom>
          <a:avLst/>
          <a:gdLst/>
          <a:ahLst/>
          <a:cxnLst/>
          <a:rect l="0" t="0" r="0" b="0"/>
          <a:pathLst>
            <a:path>
              <a:moveTo>
                <a:pt x="0" y="0"/>
              </a:moveTo>
              <a:lnTo>
                <a:pt x="0" y="3172449"/>
              </a:lnTo>
              <a:lnTo>
                <a:pt x="162548" y="3172449"/>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5E4E39-8D45-4424-BC75-0DEE52BC1124}">
      <dsp:nvSpPr>
        <dsp:cNvPr id="0" name=""/>
        <dsp:cNvSpPr/>
      </dsp:nvSpPr>
      <dsp:spPr>
        <a:xfrm>
          <a:off x="5448472" y="2349872"/>
          <a:ext cx="162548" cy="2495076"/>
        </a:xfrm>
        <a:custGeom>
          <a:avLst/>
          <a:gdLst/>
          <a:ahLst/>
          <a:cxnLst/>
          <a:rect l="0" t="0" r="0" b="0"/>
          <a:pathLst>
            <a:path>
              <a:moveTo>
                <a:pt x="0" y="0"/>
              </a:moveTo>
              <a:lnTo>
                <a:pt x="0" y="2495076"/>
              </a:lnTo>
              <a:lnTo>
                <a:pt x="162548" y="2495076"/>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0B875F-D4E8-42BE-9111-A8823815169C}">
      <dsp:nvSpPr>
        <dsp:cNvPr id="0" name=""/>
        <dsp:cNvSpPr/>
      </dsp:nvSpPr>
      <dsp:spPr>
        <a:xfrm>
          <a:off x="5448472" y="2349872"/>
          <a:ext cx="162548" cy="1817702"/>
        </a:xfrm>
        <a:custGeom>
          <a:avLst/>
          <a:gdLst/>
          <a:ahLst/>
          <a:cxnLst/>
          <a:rect l="0" t="0" r="0" b="0"/>
          <a:pathLst>
            <a:path>
              <a:moveTo>
                <a:pt x="0" y="0"/>
              </a:moveTo>
              <a:lnTo>
                <a:pt x="0" y="1817702"/>
              </a:lnTo>
              <a:lnTo>
                <a:pt x="162548" y="1817702"/>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41D9B9-25A0-4E5D-9B6E-ECFF8CA85C56}">
      <dsp:nvSpPr>
        <dsp:cNvPr id="0" name=""/>
        <dsp:cNvSpPr/>
      </dsp:nvSpPr>
      <dsp:spPr>
        <a:xfrm>
          <a:off x="5448472" y="2349872"/>
          <a:ext cx="162548" cy="1126612"/>
        </a:xfrm>
        <a:custGeom>
          <a:avLst/>
          <a:gdLst/>
          <a:ahLst/>
          <a:cxnLst/>
          <a:rect l="0" t="0" r="0" b="0"/>
          <a:pathLst>
            <a:path>
              <a:moveTo>
                <a:pt x="0" y="0"/>
              </a:moveTo>
              <a:lnTo>
                <a:pt x="0" y="1126612"/>
              </a:lnTo>
              <a:lnTo>
                <a:pt x="162548" y="1126612"/>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5418A9-EF74-4F25-B1CB-6683F4E773B6}">
      <dsp:nvSpPr>
        <dsp:cNvPr id="0" name=""/>
        <dsp:cNvSpPr/>
      </dsp:nvSpPr>
      <dsp:spPr>
        <a:xfrm>
          <a:off x="5448472" y="2349872"/>
          <a:ext cx="162548" cy="437192"/>
        </a:xfrm>
        <a:custGeom>
          <a:avLst/>
          <a:gdLst/>
          <a:ahLst/>
          <a:cxnLst/>
          <a:rect l="0" t="0" r="0" b="0"/>
          <a:pathLst>
            <a:path>
              <a:moveTo>
                <a:pt x="0" y="0"/>
              </a:moveTo>
              <a:lnTo>
                <a:pt x="0" y="437192"/>
              </a:lnTo>
              <a:lnTo>
                <a:pt x="162548" y="437192"/>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B51C5A-593C-4139-847D-4859BD95A570}">
      <dsp:nvSpPr>
        <dsp:cNvPr id="0" name=""/>
        <dsp:cNvSpPr/>
      </dsp:nvSpPr>
      <dsp:spPr>
        <a:xfrm>
          <a:off x="4589400" y="317752"/>
          <a:ext cx="1292533" cy="1555096"/>
        </a:xfrm>
        <a:custGeom>
          <a:avLst/>
          <a:gdLst/>
          <a:ahLst/>
          <a:cxnLst/>
          <a:rect l="0" t="0" r="0" b="0"/>
          <a:pathLst>
            <a:path>
              <a:moveTo>
                <a:pt x="0" y="0"/>
              </a:moveTo>
              <a:lnTo>
                <a:pt x="0" y="1454921"/>
              </a:lnTo>
              <a:lnTo>
                <a:pt x="1292533" y="1454921"/>
              </a:lnTo>
              <a:lnTo>
                <a:pt x="1292533" y="1555096"/>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05FD9D-33E2-4366-BE35-0216EB22E217}">
      <dsp:nvSpPr>
        <dsp:cNvPr id="0" name=""/>
        <dsp:cNvSpPr/>
      </dsp:nvSpPr>
      <dsp:spPr>
        <a:xfrm>
          <a:off x="4111953" y="2349872"/>
          <a:ext cx="171300" cy="2436931"/>
        </a:xfrm>
        <a:custGeom>
          <a:avLst/>
          <a:gdLst/>
          <a:ahLst/>
          <a:cxnLst/>
          <a:rect l="0" t="0" r="0" b="0"/>
          <a:pathLst>
            <a:path>
              <a:moveTo>
                <a:pt x="0" y="0"/>
              </a:moveTo>
              <a:lnTo>
                <a:pt x="0" y="2436931"/>
              </a:lnTo>
              <a:lnTo>
                <a:pt x="171300" y="2436931"/>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7150A1-00E7-4A5E-89C4-D654F2B38B15}">
      <dsp:nvSpPr>
        <dsp:cNvPr id="0" name=""/>
        <dsp:cNvSpPr/>
      </dsp:nvSpPr>
      <dsp:spPr>
        <a:xfrm>
          <a:off x="4111953" y="2349872"/>
          <a:ext cx="171300" cy="1748446"/>
        </a:xfrm>
        <a:custGeom>
          <a:avLst/>
          <a:gdLst/>
          <a:ahLst/>
          <a:cxnLst/>
          <a:rect l="0" t="0" r="0" b="0"/>
          <a:pathLst>
            <a:path>
              <a:moveTo>
                <a:pt x="0" y="0"/>
              </a:moveTo>
              <a:lnTo>
                <a:pt x="0" y="1748446"/>
              </a:lnTo>
              <a:lnTo>
                <a:pt x="171300" y="1748446"/>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E4BE4B-A1BA-4233-8A37-0D2F8F05C676}">
      <dsp:nvSpPr>
        <dsp:cNvPr id="0" name=""/>
        <dsp:cNvSpPr/>
      </dsp:nvSpPr>
      <dsp:spPr>
        <a:xfrm>
          <a:off x="4111953" y="2349872"/>
          <a:ext cx="171300" cy="1072909"/>
        </a:xfrm>
        <a:custGeom>
          <a:avLst/>
          <a:gdLst/>
          <a:ahLst/>
          <a:cxnLst/>
          <a:rect l="0" t="0" r="0" b="0"/>
          <a:pathLst>
            <a:path>
              <a:moveTo>
                <a:pt x="0" y="0"/>
              </a:moveTo>
              <a:lnTo>
                <a:pt x="0" y="1072909"/>
              </a:lnTo>
              <a:lnTo>
                <a:pt x="171300" y="1072909"/>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2805B6-DB5A-46FB-830B-8EBDC7DABBD0}">
      <dsp:nvSpPr>
        <dsp:cNvPr id="0" name=""/>
        <dsp:cNvSpPr/>
      </dsp:nvSpPr>
      <dsp:spPr>
        <a:xfrm>
          <a:off x="4111953" y="2349872"/>
          <a:ext cx="171300" cy="423673"/>
        </a:xfrm>
        <a:custGeom>
          <a:avLst/>
          <a:gdLst/>
          <a:ahLst/>
          <a:cxnLst/>
          <a:rect l="0" t="0" r="0" b="0"/>
          <a:pathLst>
            <a:path>
              <a:moveTo>
                <a:pt x="0" y="0"/>
              </a:moveTo>
              <a:lnTo>
                <a:pt x="0" y="423673"/>
              </a:lnTo>
              <a:lnTo>
                <a:pt x="171300" y="423673"/>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D2AA33-7E72-42B5-BA88-4C152AA9643A}">
      <dsp:nvSpPr>
        <dsp:cNvPr id="0" name=""/>
        <dsp:cNvSpPr/>
      </dsp:nvSpPr>
      <dsp:spPr>
        <a:xfrm>
          <a:off x="4523035" y="317752"/>
          <a:ext cx="91440" cy="1555096"/>
        </a:xfrm>
        <a:custGeom>
          <a:avLst/>
          <a:gdLst/>
          <a:ahLst/>
          <a:cxnLst/>
          <a:rect l="0" t="0" r="0" b="0"/>
          <a:pathLst>
            <a:path>
              <a:moveTo>
                <a:pt x="66365" y="0"/>
              </a:moveTo>
              <a:lnTo>
                <a:pt x="66365" y="1454921"/>
              </a:lnTo>
              <a:lnTo>
                <a:pt x="45720" y="1454921"/>
              </a:lnTo>
              <a:lnTo>
                <a:pt x="45720" y="1555096"/>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8B7F96-0BE3-4834-87A9-C638F37FCAC8}">
      <dsp:nvSpPr>
        <dsp:cNvPr id="0" name=""/>
        <dsp:cNvSpPr/>
      </dsp:nvSpPr>
      <dsp:spPr>
        <a:xfrm>
          <a:off x="2869940" y="2349872"/>
          <a:ext cx="154577" cy="2437094"/>
        </a:xfrm>
        <a:custGeom>
          <a:avLst/>
          <a:gdLst/>
          <a:ahLst/>
          <a:cxnLst/>
          <a:rect l="0" t="0" r="0" b="0"/>
          <a:pathLst>
            <a:path>
              <a:moveTo>
                <a:pt x="0" y="0"/>
              </a:moveTo>
              <a:lnTo>
                <a:pt x="0" y="2437094"/>
              </a:lnTo>
              <a:lnTo>
                <a:pt x="154577" y="2437094"/>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0D4EA6-BB92-4E5D-B8C6-FB194E745ED9}">
      <dsp:nvSpPr>
        <dsp:cNvPr id="0" name=""/>
        <dsp:cNvSpPr/>
      </dsp:nvSpPr>
      <dsp:spPr>
        <a:xfrm>
          <a:off x="2869940" y="2349872"/>
          <a:ext cx="154577" cy="1759720"/>
        </a:xfrm>
        <a:custGeom>
          <a:avLst/>
          <a:gdLst/>
          <a:ahLst/>
          <a:cxnLst/>
          <a:rect l="0" t="0" r="0" b="0"/>
          <a:pathLst>
            <a:path>
              <a:moveTo>
                <a:pt x="0" y="0"/>
              </a:moveTo>
              <a:lnTo>
                <a:pt x="0" y="1759720"/>
              </a:lnTo>
              <a:lnTo>
                <a:pt x="154577" y="1759720"/>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7F7AF5-401E-4397-B00F-299FB5A47EC9}">
      <dsp:nvSpPr>
        <dsp:cNvPr id="0" name=""/>
        <dsp:cNvSpPr/>
      </dsp:nvSpPr>
      <dsp:spPr>
        <a:xfrm>
          <a:off x="2869940" y="2349872"/>
          <a:ext cx="154577" cy="1082347"/>
        </a:xfrm>
        <a:custGeom>
          <a:avLst/>
          <a:gdLst/>
          <a:ahLst/>
          <a:cxnLst/>
          <a:rect l="0" t="0" r="0" b="0"/>
          <a:pathLst>
            <a:path>
              <a:moveTo>
                <a:pt x="0" y="0"/>
              </a:moveTo>
              <a:lnTo>
                <a:pt x="0" y="1082347"/>
              </a:lnTo>
              <a:lnTo>
                <a:pt x="154577" y="1082347"/>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082140-D1BA-4FB2-8CF4-BF2166A2BB71}">
      <dsp:nvSpPr>
        <dsp:cNvPr id="0" name=""/>
        <dsp:cNvSpPr/>
      </dsp:nvSpPr>
      <dsp:spPr>
        <a:xfrm>
          <a:off x="2869940" y="2349872"/>
          <a:ext cx="154577" cy="421917"/>
        </a:xfrm>
        <a:custGeom>
          <a:avLst/>
          <a:gdLst/>
          <a:ahLst/>
          <a:cxnLst/>
          <a:rect l="0" t="0" r="0" b="0"/>
          <a:pathLst>
            <a:path>
              <a:moveTo>
                <a:pt x="0" y="0"/>
              </a:moveTo>
              <a:lnTo>
                <a:pt x="0" y="421917"/>
              </a:lnTo>
              <a:lnTo>
                <a:pt x="154577" y="421917"/>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425968-B942-43F4-A543-704E39F772DB}">
      <dsp:nvSpPr>
        <dsp:cNvPr id="0" name=""/>
        <dsp:cNvSpPr/>
      </dsp:nvSpPr>
      <dsp:spPr>
        <a:xfrm>
          <a:off x="3282146" y="317752"/>
          <a:ext cx="1307254" cy="1555096"/>
        </a:xfrm>
        <a:custGeom>
          <a:avLst/>
          <a:gdLst/>
          <a:ahLst/>
          <a:cxnLst/>
          <a:rect l="0" t="0" r="0" b="0"/>
          <a:pathLst>
            <a:path>
              <a:moveTo>
                <a:pt x="1307254" y="0"/>
              </a:moveTo>
              <a:lnTo>
                <a:pt x="1307254" y="1454921"/>
              </a:lnTo>
              <a:lnTo>
                <a:pt x="0" y="1454921"/>
              </a:lnTo>
              <a:lnTo>
                <a:pt x="0" y="1555096"/>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422282-38DB-433C-8692-63BAF468C3DB}">
      <dsp:nvSpPr>
        <dsp:cNvPr id="0" name=""/>
        <dsp:cNvSpPr/>
      </dsp:nvSpPr>
      <dsp:spPr>
        <a:xfrm>
          <a:off x="1611600" y="2349872"/>
          <a:ext cx="159156" cy="1875303"/>
        </a:xfrm>
        <a:custGeom>
          <a:avLst/>
          <a:gdLst/>
          <a:ahLst/>
          <a:cxnLst/>
          <a:rect l="0" t="0" r="0" b="0"/>
          <a:pathLst>
            <a:path>
              <a:moveTo>
                <a:pt x="0" y="0"/>
              </a:moveTo>
              <a:lnTo>
                <a:pt x="0" y="1875303"/>
              </a:lnTo>
              <a:lnTo>
                <a:pt x="159156" y="1875303"/>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A58794-42C6-47D6-B783-B6B4DB58EAAC}">
      <dsp:nvSpPr>
        <dsp:cNvPr id="0" name=""/>
        <dsp:cNvSpPr/>
      </dsp:nvSpPr>
      <dsp:spPr>
        <a:xfrm>
          <a:off x="1611600" y="2349872"/>
          <a:ext cx="159156" cy="1199423"/>
        </a:xfrm>
        <a:custGeom>
          <a:avLst/>
          <a:gdLst/>
          <a:ahLst/>
          <a:cxnLst/>
          <a:rect l="0" t="0" r="0" b="0"/>
          <a:pathLst>
            <a:path>
              <a:moveTo>
                <a:pt x="0" y="0"/>
              </a:moveTo>
              <a:lnTo>
                <a:pt x="0" y="1199423"/>
              </a:lnTo>
              <a:lnTo>
                <a:pt x="159156" y="1199423"/>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F1C2BB-3FD3-4CC4-9712-03150EDFD366}">
      <dsp:nvSpPr>
        <dsp:cNvPr id="0" name=""/>
        <dsp:cNvSpPr/>
      </dsp:nvSpPr>
      <dsp:spPr>
        <a:xfrm>
          <a:off x="1611600" y="2349872"/>
          <a:ext cx="159156" cy="481202"/>
        </a:xfrm>
        <a:custGeom>
          <a:avLst/>
          <a:gdLst/>
          <a:ahLst/>
          <a:cxnLst/>
          <a:rect l="0" t="0" r="0" b="0"/>
          <a:pathLst>
            <a:path>
              <a:moveTo>
                <a:pt x="0" y="0"/>
              </a:moveTo>
              <a:lnTo>
                <a:pt x="0" y="481202"/>
              </a:lnTo>
              <a:lnTo>
                <a:pt x="159156" y="481202"/>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EA9A81-E724-450C-A319-67A2806CFCDB}">
      <dsp:nvSpPr>
        <dsp:cNvPr id="0" name=""/>
        <dsp:cNvSpPr/>
      </dsp:nvSpPr>
      <dsp:spPr>
        <a:xfrm>
          <a:off x="2036017" y="317752"/>
          <a:ext cx="2553382" cy="1555096"/>
        </a:xfrm>
        <a:custGeom>
          <a:avLst/>
          <a:gdLst/>
          <a:ahLst/>
          <a:cxnLst/>
          <a:rect l="0" t="0" r="0" b="0"/>
          <a:pathLst>
            <a:path>
              <a:moveTo>
                <a:pt x="2553382" y="0"/>
              </a:moveTo>
              <a:lnTo>
                <a:pt x="2553382" y="1454921"/>
              </a:lnTo>
              <a:lnTo>
                <a:pt x="0" y="1454921"/>
              </a:lnTo>
              <a:lnTo>
                <a:pt x="0" y="1555096"/>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20FDF0-98E2-445C-A058-C1E52CB4FE8C}">
      <dsp:nvSpPr>
        <dsp:cNvPr id="0" name=""/>
        <dsp:cNvSpPr/>
      </dsp:nvSpPr>
      <dsp:spPr>
        <a:xfrm>
          <a:off x="3830132" y="1810"/>
          <a:ext cx="1518537" cy="315942"/>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latin typeface="+mn-lt"/>
              <a:ea typeface="Open Sans SemiBold" panose="020B0706030804020204" pitchFamily="34" charset="0"/>
              <a:cs typeface="Open Sans SemiBold" panose="020B0706030804020204" pitchFamily="34" charset="0"/>
            </a:rPr>
            <a:t>Embetsledelse</a:t>
          </a:r>
        </a:p>
      </dsp:txBody>
      <dsp:txXfrm>
        <a:off x="3830132" y="1810"/>
        <a:ext cx="1518537" cy="315942"/>
      </dsp:txXfrm>
    </dsp:sp>
    <dsp:sp modelId="{909C95B6-E601-4D07-A8B9-4253AA4B192F}">
      <dsp:nvSpPr>
        <dsp:cNvPr id="0" name=""/>
        <dsp:cNvSpPr/>
      </dsp:nvSpPr>
      <dsp:spPr>
        <a:xfrm>
          <a:off x="1505496" y="1872848"/>
          <a:ext cx="1061043" cy="477023"/>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t>Landbruks avdelingen</a:t>
          </a:r>
        </a:p>
      </dsp:txBody>
      <dsp:txXfrm>
        <a:off x="1505496" y="1872848"/>
        <a:ext cx="1061043" cy="477023"/>
      </dsp:txXfrm>
    </dsp:sp>
    <dsp:sp modelId="{553631B5-CBD2-4A84-8241-4CFEDA684922}">
      <dsp:nvSpPr>
        <dsp:cNvPr id="0" name=""/>
        <dsp:cNvSpPr/>
      </dsp:nvSpPr>
      <dsp:spPr>
        <a:xfrm>
          <a:off x="1770757" y="2550222"/>
          <a:ext cx="954047" cy="561704"/>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Faggruppe matproduksjon og arealbruk</a:t>
          </a:r>
        </a:p>
      </dsp:txBody>
      <dsp:txXfrm>
        <a:off x="1770757" y="2550222"/>
        <a:ext cx="954047" cy="561704"/>
      </dsp:txXfrm>
    </dsp:sp>
    <dsp:sp modelId="{F13E7E48-981B-43A9-9979-E605E6B970F9}">
      <dsp:nvSpPr>
        <dsp:cNvPr id="0" name=""/>
        <dsp:cNvSpPr/>
      </dsp:nvSpPr>
      <dsp:spPr>
        <a:xfrm>
          <a:off x="1770757" y="3312276"/>
          <a:ext cx="954047" cy="474037"/>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Faggruppe skog og utmark</a:t>
          </a:r>
        </a:p>
      </dsp:txBody>
      <dsp:txXfrm>
        <a:off x="1770757" y="3312276"/>
        <a:ext cx="954047" cy="474037"/>
      </dsp:txXfrm>
    </dsp:sp>
    <dsp:sp modelId="{2EEE545A-901D-455B-9C1C-49A66B2C9DE2}">
      <dsp:nvSpPr>
        <dsp:cNvPr id="0" name=""/>
        <dsp:cNvSpPr/>
      </dsp:nvSpPr>
      <dsp:spPr>
        <a:xfrm>
          <a:off x="1770757" y="3986664"/>
          <a:ext cx="954047" cy="477023"/>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Faggruppe </a:t>
          </a:r>
          <a:r>
            <a:rPr lang="nb-NO" sz="900" kern="1200"/>
            <a:t>næringsutvikling og </a:t>
          </a:r>
          <a:r>
            <a:rPr lang="nb-NO" sz="900" kern="1200" dirty="0"/>
            <a:t>bærekraft</a:t>
          </a:r>
        </a:p>
      </dsp:txBody>
      <dsp:txXfrm>
        <a:off x="1770757" y="3986664"/>
        <a:ext cx="954047" cy="477023"/>
      </dsp:txXfrm>
    </dsp:sp>
    <dsp:sp modelId="{CDDA0DEA-00AB-4476-B1F6-F3D5C4F5B05A}">
      <dsp:nvSpPr>
        <dsp:cNvPr id="0" name=""/>
        <dsp:cNvSpPr/>
      </dsp:nvSpPr>
      <dsp:spPr>
        <a:xfrm>
          <a:off x="2766889" y="1872848"/>
          <a:ext cx="1030513" cy="477023"/>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t>Miljøavdelingen</a:t>
          </a:r>
        </a:p>
      </dsp:txBody>
      <dsp:txXfrm>
        <a:off x="2766889" y="1872848"/>
        <a:ext cx="1030513" cy="477023"/>
      </dsp:txXfrm>
    </dsp:sp>
    <dsp:sp modelId="{FF9BC0BE-EDB8-40F1-8B24-627FF34A5A2F}">
      <dsp:nvSpPr>
        <dsp:cNvPr id="0" name=""/>
        <dsp:cNvSpPr/>
      </dsp:nvSpPr>
      <dsp:spPr>
        <a:xfrm>
          <a:off x="3024518" y="2550222"/>
          <a:ext cx="954047" cy="443135"/>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Faggruppe forurensning</a:t>
          </a:r>
        </a:p>
      </dsp:txBody>
      <dsp:txXfrm>
        <a:off x="3024518" y="2550222"/>
        <a:ext cx="954047" cy="443135"/>
      </dsp:txXfrm>
    </dsp:sp>
    <dsp:sp modelId="{5D1D7737-4CDE-42F0-AD4C-62D5839CDD0D}">
      <dsp:nvSpPr>
        <dsp:cNvPr id="0" name=""/>
        <dsp:cNvSpPr/>
      </dsp:nvSpPr>
      <dsp:spPr>
        <a:xfrm>
          <a:off x="3024518" y="3193708"/>
          <a:ext cx="954047" cy="477023"/>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Faggruppe plan</a:t>
          </a:r>
        </a:p>
      </dsp:txBody>
      <dsp:txXfrm>
        <a:off x="3024518" y="3193708"/>
        <a:ext cx="954047" cy="477023"/>
      </dsp:txXfrm>
    </dsp:sp>
    <dsp:sp modelId="{0B85E14E-918B-4281-A9C2-FC890274F69E}">
      <dsp:nvSpPr>
        <dsp:cNvPr id="0" name=""/>
        <dsp:cNvSpPr/>
      </dsp:nvSpPr>
      <dsp:spPr>
        <a:xfrm>
          <a:off x="3024518" y="3871081"/>
          <a:ext cx="954047" cy="477023"/>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Faggruppe natur</a:t>
          </a:r>
        </a:p>
      </dsp:txBody>
      <dsp:txXfrm>
        <a:off x="3024518" y="3871081"/>
        <a:ext cx="954047" cy="477023"/>
      </dsp:txXfrm>
    </dsp:sp>
    <dsp:sp modelId="{0F6857C9-08C5-4E32-9C37-6641E6AB8207}">
      <dsp:nvSpPr>
        <dsp:cNvPr id="0" name=""/>
        <dsp:cNvSpPr/>
      </dsp:nvSpPr>
      <dsp:spPr>
        <a:xfrm>
          <a:off x="3024518" y="4548454"/>
          <a:ext cx="954047" cy="477023"/>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Faggruppe</a:t>
          </a:r>
          <a:r>
            <a:rPr lang="nb-NO" sz="1100" kern="1200" dirty="0"/>
            <a:t> </a:t>
          </a:r>
          <a:r>
            <a:rPr lang="nb-NO" sz="900" kern="1200" dirty="0"/>
            <a:t>vann</a:t>
          </a:r>
        </a:p>
      </dsp:txBody>
      <dsp:txXfrm>
        <a:off x="3024518" y="4548454"/>
        <a:ext cx="954047" cy="477023"/>
      </dsp:txXfrm>
    </dsp:sp>
    <dsp:sp modelId="{111B72F2-6D3E-4A9C-A953-9ECE5CECD5F6}">
      <dsp:nvSpPr>
        <dsp:cNvPr id="0" name=""/>
        <dsp:cNvSpPr/>
      </dsp:nvSpPr>
      <dsp:spPr>
        <a:xfrm>
          <a:off x="3997753" y="1872848"/>
          <a:ext cx="1142003" cy="477023"/>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t>Oppvekst-avdelingen</a:t>
          </a:r>
        </a:p>
      </dsp:txBody>
      <dsp:txXfrm>
        <a:off x="3997753" y="1872848"/>
        <a:ext cx="1142003" cy="477023"/>
      </dsp:txXfrm>
    </dsp:sp>
    <dsp:sp modelId="{ECADBA38-16A9-407D-8A5F-D6DE9BF43E1B}">
      <dsp:nvSpPr>
        <dsp:cNvPr id="0" name=""/>
        <dsp:cNvSpPr/>
      </dsp:nvSpPr>
      <dsp:spPr>
        <a:xfrm>
          <a:off x="4283254" y="2550222"/>
          <a:ext cx="954047" cy="446646"/>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Faggruppe barnevern</a:t>
          </a:r>
        </a:p>
      </dsp:txBody>
      <dsp:txXfrm>
        <a:off x="4283254" y="2550222"/>
        <a:ext cx="954047" cy="446646"/>
      </dsp:txXfrm>
    </dsp:sp>
    <dsp:sp modelId="{666E077F-97D3-4355-9F84-AD1816C49B12}">
      <dsp:nvSpPr>
        <dsp:cNvPr id="0" name=""/>
        <dsp:cNvSpPr/>
      </dsp:nvSpPr>
      <dsp:spPr>
        <a:xfrm>
          <a:off x="4283254" y="3197218"/>
          <a:ext cx="954047" cy="451125"/>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Faggruppe barnehage</a:t>
          </a:r>
        </a:p>
      </dsp:txBody>
      <dsp:txXfrm>
        <a:off x="4283254" y="3197218"/>
        <a:ext cx="954047" cy="451125"/>
      </dsp:txXfrm>
    </dsp:sp>
    <dsp:sp modelId="{B8289C61-4606-4F43-91FF-7C0EDDCA438B}">
      <dsp:nvSpPr>
        <dsp:cNvPr id="0" name=""/>
        <dsp:cNvSpPr/>
      </dsp:nvSpPr>
      <dsp:spPr>
        <a:xfrm>
          <a:off x="4283254" y="3848694"/>
          <a:ext cx="954047" cy="499248"/>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Faggruppe skole </a:t>
          </a:r>
        </a:p>
      </dsp:txBody>
      <dsp:txXfrm>
        <a:off x="4283254" y="3848694"/>
        <a:ext cx="954047" cy="499248"/>
      </dsp:txXfrm>
    </dsp:sp>
    <dsp:sp modelId="{B623F452-7229-4CDC-865F-77990ED1783E}">
      <dsp:nvSpPr>
        <dsp:cNvPr id="0" name=""/>
        <dsp:cNvSpPr/>
      </dsp:nvSpPr>
      <dsp:spPr>
        <a:xfrm>
          <a:off x="4283254" y="4548292"/>
          <a:ext cx="954047" cy="477023"/>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Faggruppe skolemiljø</a:t>
          </a:r>
        </a:p>
      </dsp:txBody>
      <dsp:txXfrm>
        <a:off x="4283254" y="4548292"/>
        <a:ext cx="954047" cy="477023"/>
      </dsp:txXfrm>
    </dsp:sp>
    <dsp:sp modelId="{659292F3-2B21-4827-9546-D01800201700}">
      <dsp:nvSpPr>
        <dsp:cNvPr id="0" name=""/>
        <dsp:cNvSpPr/>
      </dsp:nvSpPr>
      <dsp:spPr>
        <a:xfrm>
          <a:off x="5340106" y="1872848"/>
          <a:ext cx="1083654" cy="477023"/>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t>Helse- og omsorgs-avdelingen</a:t>
          </a:r>
        </a:p>
      </dsp:txBody>
      <dsp:txXfrm>
        <a:off x="5340106" y="1872848"/>
        <a:ext cx="1083654" cy="477023"/>
      </dsp:txXfrm>
    </dsp:sp>
    <dsp:sp modelId="{61819400-3ED5-499D-95E6-64ECC88F62D3}">
      <dsp:nvSpPr>
        <dsp:cNvPr id="0" name=""/>
        <dsp:cNvSpPr/>
      </dsp:nvSpPr>
      <dsp:spPr>
        <a:xfrm>
          <a:off x="5611020" y="2550222"/>
          <a:ext cx="954047" cy="473684"/>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Faggruppe </a:t>
          </a:r>
          <a:br>
            <a:rPr lang="nb-NO" sz="900" kern="1200" dirty="0"/>
          </a:br>
          <a:r>
            <a:rPr lang="nb-NO" sz="900" kern="1200" dirty="0"/>
            <a:t>tilsyn </a:t>
          </a:r>
        </a:p>
      </dsp:txBody>
      <dsp:txXfrm>
        <a:off x="5611020" y="2550222"/>
        <a:ext cx="954047" cy="473684"/>
      </dsp:txXfrm>
    </dsp:sp>
    <dsp:sp modelId="{904DE4B9-5AFB-4A5D-BEB0-39D5D1B6F5E4}">
      <dsp:nvSpPr>
        <dsp:cNvPr id="0" name=""/>
        <dsp:cNvSpPr/>
      </dsp:nvSpPr>
      <dsp:spPr>
        <a:xfrm>
          <a:off x="5611020" y="3224256"/>
          <a:ext cx="954047" cy="504457"/>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Faggruppe rettighetsklager og førerkort</a:t>
          </a:r>
        </a:p>
      </dsp:txBody>
      <dsp:txXfrm>
        <a:off x="5611020" y="3224256"/>
        <a:ext cx="954047" cy="504457"/>
      </dsp:txXfrm>
    </dsp:sp>
    <dsp:sp modelId="{B6E77E63-DF48-484F-94CB-6E6A4164C054}">
      <dsp:nvSpPr>
        <dsp:cNvPr id="0" name=""/>
        <dsp:cNvSpPr/>
      </dsp:nvSpPr>
      <dsp:spPr>
        <a:xfrm>
          <a:off x="5611020" y="3929063"/>
          <a:ext cx="954047" cy="477023"/>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Faggruppe rettsikkerhet og tvang</a:t>
          </a:r>
        </a:p>
      </dsp:txBody>
      <dsp:txXfrm>
        <a:off x="5611020" y="3929063"/>
        <a:ext cx="954047" cy="477023"/>
      </dsp:txXfrm>
    </dsp:sp>
    <dsp:sp modelId="{B95DFC66-4FBD-4168-A084-32DADCB90628}">
      <dsp:nvSpPr>
        <dsp:cNvPr id="0" name=""/>
        <dsp:cNvSpPr/>
      </dsp:nvSpPr>
      <dsp:spPr>
        <a:xfrm>
          <a:off x="5611020" y="4606436"/>
          <a:ext cx="954047" cy="477023"/>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Faggruppe sosial- klage, tilsyn og utvikling</a:t>
          </a:r>
        </a:p>
      </dsp:txBody>
      <dsp:txXfrm>
        <a:off x="5611020" y="4606436"/>
        <a:ext cx="954047" cy="477023"/>
      </dsp:txXfrm>
    </dsp:sp>
    <dsp:sp modelId="{8B1FBE64-C6EA-410B-AA06-DC4004110453}">
      <dsp:nvSpPr>
        <dsp:cNvPr id="0" name=""/>
        <dsp:cNvSpPr/>
      </dsp:nvSpPr>
      <dsp:spPr>
        <a:xfrm>
          <a:off x="5611020" y="5283810"/>
          <a:ext cx="954047" cy="477023"/>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solidFill>
                <a:prstClr val="white"/>
              </a:solidFill>
              <a:latin typeface="Open Sans"/>
              <a:ea typeface="+mn-ea"/>
              <a:cs typeface="+mn-cs"/>
            </a:rPr>
            <a:t>Faggruppe utvikling</a:t>
          </a:r>
        </a:p>
      </dsp:txBody>
      <dsp:txXfrm>
        <a:off x="5611020" y="5283810"/>
        <a:ext cx="954047" cy="477023"/>
      </dsp:txXfrm>
    </dsp:sp>
    <dsp:sp modelId="{AC8D6E1D-9DDA-40FF-98C0-9DE0A1663417}">
      <dsp:nvSpPr>
        <dsp:cNvPr id="0" name=""/>
        <dsp:cNvSpPr/>
      </dsp:nvSpPr>
      <dsp:spPr>
        <a:xfrm>
          <a:off x="6624111" y="1872848"/>
          <a:ext cx="1049194" cy="477023"/>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t>Justis- og vergemåls-avdelingen</a:t>
          </a:r>
        </a:p>
      </dsp:txBody>
      <dsp:txXfrm>
        <a:off x="6624111" y="1872848"/>
        <a:ext cx="1049194" cy="477023"/>
      </dsp:txXfrm>
    </dsp:sp>
    <dsp:sp modelId="{9FEA9DB0-FFA5-45AA-B9E3-AAF758E2979C}">
      <dsp:nvSpPr>
        <dsp:cNvPr id="0" name=""/>
        <dsp:cNvSpPr/>
      </dsp:nvSpPr>
      <dsp:spPr>
        <a:xfrm>
          <a:off x="6886409" y="2550222"/>
          <a:ext cx="954047" cy="446646"/>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Faggruppe klagebehandling</a:t>
          </a:r>
        </a:p>
      </dsp:txBody>
      <dsp:txXfrm>
        <a:off x="6886409" y="2550222"/>
        <a:ext cx="954047" cy="446646"/>
      </dsp:txXfrm>
    </dsp:sp>
    <dsp:sp modelId="{B9868352-61DD-4892-B03E-9732D332EBD8}">
      <dsp:nvSpPr>
        <dsp:cNvPr id="0" name=""/>
        <dsp:cNvSpPr/>
      </dsp:nvSpPr>
      <dsp:spPr>
        <a:xfrm>
          <a:off x="6886409" y="3197218"/>
          <a:ext cx="954047" cy="478158"/>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Faggruppe bevilling</a:t>
          </a:r>
        </a:p>
      </dsp:txBody>
      <dsp:txXfrm>
        <a:off x="6886409" y="3197218"/>
        <a:ext cx="954047" cy="478158"/>
      </dsp:txXfrm>
    </dsp:sp>
    <dsp:sp modelId="{D3586D0A-2721-4016-84BF-C336EA452107}">
      <dsp:nvSpPr>
        <dsp:cNvPr id="0" name=""/>
        <dsp:cNvSpPr/>
      </dsp:nvSpPr>
      <dsp:spPr>
        <a:xfrm>
          <a:off x="6886409" y="3875727"/>
          <a:ext cx="954047" cy="477023"/>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Faggruppe</a:t>
          </a:r>
          <a:r>
            <a:rPr lang="nb-NO" sz="1700" kern="1200" dirty="0"/>
            <a:t> </a:t>
          </a:r>
          <a:r>
            <a:rPr lang="nb-NO" sz="900" kern="1200" dirty="0"/>
            <a:t>vergemål</a:t>
          </a:r>
        </a:p>
      </dsp:txBody>
      <dsp:txXfrm>
        <a:off x="6886409" y="3875727"/>
        <a:ext cx="954047" cy="477023"/>
      </dsp:txXfrm>
    </dsp:sp>
    <dsp:sp modelId="{E783EE69-1F62-4F53-B7D6-56152097BF8D}">
      <dsp:nvSpPr>
        <dsp:cNvPr id="0" name=""/>
        <dsp:cNvSpPr/>
      </dsp:nvSpPr>
      <dsp:spPr>
        <a:xfrm>
          <a:off x="6886409" y="4553100"/>
          <a:ext cx="954047" cy="477023"/>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solidFill>
                <a:prstClr val="white"/>
              </a:solidFill>
              <a:latin typeface="Open Sans"/>
              <a:ea typeface="+mn-ea"/>
              <a:cs typeface="+mn-cs"/>
            </a:rPr>
            <a:t>Faggruppe</a:t>
          </a:r>
          <a:r>
            <a:rPr lang="nb-NO" sz="1600" kern="1200" dirty="0"/>
            <a:t> </a:t>
          </a:r>
          <a:r>
            <a:rPr lang="nb-NO" sz="900" kern="1200" dirty="0">
              <a:solidFill>
                <a:prstClr val="white"/>
              </a:solidFill>
              <a:latin typeface="Open Sans"/>
              <a:ea typeface="+mn-ea"/>
              <a:cs typeface="+mn-cs"/>
            </a:rPr>
            <a:t>gravplass</a:t>
          </a:r>
        </a:p>
      </dsp:txBody>
      <dsp:txXfrm>
        <a:off x="6886409" y="4553100"/>
        <a:ext cx="954047" cy="477023"/>
      </dsp:txXfrm>
    </dsp:sp>
    <dsp:sp modelId="{7D1CE52B-6125-4CAE-B58D-0204E7AEA1B6}">
      <dsp:nvSpPr>
        <dsp:cNvPr id="0" name=""/>
        <dsp:cNvSpPr/>
      </dsp:nvSpPr>
      <dsp:spPr>
        <a:xfrm>
          <a:off x="3183288" y="583363"/>
          <a:ext cx="1305937" cy="313681"/>
        </a:xfrm>
        <a:prstGeom prst="rect">
          <a:avLst/>
        </a:prstGeom>
        <a:solidFill>
          <a:schemeClr val="tx1">
            <a:lumMod val="90000"/>
            <a:lumOff val="1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t>Statsforvalterens stab</a:t>
          </a:r>
        </a:p>
      </dsp:txBody>
      <dsp:txXfrm>
        <a:off x="3183288" y="583363"/>
        <a:ext cx="1305937" cy="313681"/>
      </dsp:txXfrm>
    </dsp:sp>
    <dsp:sp modelId="{A5293458-A3DE-4BF9-99BB-8EC9C6F382B6}">
      <dsp:nvSpPr>
        <dsp:cNvPr id="0" name=""/>
        <dsp:cNvSpPr/>
      </dsp:nvSpPr>
      <dsp:spPr>
        <a:xfrm>
          <a:off x="4719914" y="584398"/>
          <a:ext cx="1291999" cy="331455"/>
        </a:xfrm>
        <a:prstGeom prst="rect">
          <a:avLst/>
        </a:prstGeom>
        <a:solidFill>
          <a:schemeClr val="tx2">
            <a:lumMod val="90000"/>
            <a:lumOff val="1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t>Beredskapsstab</a:t>
          </a:r>
        </a:p>
      </dsp:txBody>
      <dsp:txXfrm>
        <a:off x="4719914" y="584398"/>
        <a:ext cx="1291999" cy="331455"/>
      </dsp:txXfrm>
    </dsp:sp>
    <dsp:sp modelId="{C32C0C48-A0F3-41D4-8BB6-B6566DFE356D}">
      <dsp:nvSpPr>
        <dsp:cNvPr id="0" name=""/>
        <dsp:cNvSpPr/>
      </dsp:nvSpPr>
      <dsp:spPr>
        <a:xfrm>
          <a:off x="3187390" y="1236616"/>
          <a:ext cx="1305937" cy="370127"/>
        </a:xfrm>
        <a:prstGeom prst="rect">
          <a:avLst/>
        </a:prstGeom>
        <a:solidFill>
          <a:schemeClr val="tx1">
            <a:lumMod val="90000"/>
            <a:lumOff val="1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t>Administrativ enhet</a:t>
          </a:r>
        </a:p>
      </dsp:txBody>
      <dsp:txXfrm>
        <a:off x="3187390" y="1236616"/>
        <a:ext cx="1305937" cy="37012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4B0CA8-D4C0-4EDF-983C-013F20071413}" type="datetimeFigureOut">
              <a:rPr lang="nb-NO" smtClean="0"/>
              <a:t>16.10.2025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E4FB80-D5CD-4F8B-B310-9170DDB90797}" type="slidenum">
              <a:rPr lang="nb-NO" smtClean="0"/>
              <a:t>‹#›</a:t>
            </a:fld>
            <a:endParaRPr lang="nb-NO"/>
          </a:p>
        </p:txBody>
      </p:sp>
    </p:spTree>
    <p:extLst>
      <p:ext uri="{BB962C8B-B14F-4D97-AF65-F5344CB8AC3E}">
        <p14:creationId xmlns:p14="http://schemas.microsoft.com/office/powerpoint/2010/main" val="3875288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CA239-B53D-7C9D-8ABB-A48FE5372A04}"/>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65CDB366-25A9-E3E7-DE8E-90F810608258}"/>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5348E2BC-F50C-F69A-44A8-F69DEFA9CFFF}"/>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8829A0F4-80A4-FD1D-1567-9ED2E83DAA98}"/>
              </a:ext>
            </a:extLst>
          </p:cNvPr>
          <p:cNvSpPr>
            <a:spLocks noGrp="1"/>
          </p:cNvSpPr>
          <p:nvPr>
            <p:ph type="sldNum" sz="quarter" idx="5"/>
          </p:nvPr>
        </p:nvSpPr>
        <p:spPr/>
        <p:txBody>
          <a:bodyPr/>
          <a:lstStyle/>
          <a:p>
            <a:fld id="{07E4FB80-D5CD-4F8B-B310-9170DDB90797}" type="slidenum">
              <a:rPr lang="nb-NO" smtClean="0"/>
              <a:t>8</a:t>
            </a:fld>
            <a:endParaRPr lang="nb-NO" dirty="0"/>
          </a:p>
        </p:txBody>
      </p:sp>
    </p:spTree>
    <p:extLst>
      <p:ext uri="{BB962C8B-B14F-4D97-AF65-F5344CB8AC3E}">
        <p14:creationId xmlns:p14="http://schemas.microsoft.com/office/powerpoint/2010/main" val="31327044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mønster 9)">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38C16EE-710F-4022-B0C5-EA9C5CDBBD65}"/>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8360EE4D-DFF5-4E20-B16B-DE5A691E1F1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7812"/>
          <a:stretch/>
        </p:blipFill>
        <p:spPr>
          <a:xfrm>
            <a:off x="8867838" y="2759103"/>
            <a:ext cx="3324162" cy="3371354"/>
          </a:xfrm>
          <a:prstGeom prst="rect">
            <a:avLst/>
          </a:prstGeom>
        </p:spPr>
      </p:pic>
      <p:sp>
        <p:nvSpPr>
          <p:cNvPr id="19" name="Plassholder for dato 3">
            <a:extLst>
              <a:ext uri="{FF2B5EF4-FFF2-40B4-BE49-F238E27FC236}">
                <a16:creationId xmlns:a16="http://schemas.microsoft.com/office/drawing/2014/main" id="{801C13F1-45C0-4244-B9C6-4EFBC66F6D0C}"/>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16.10.2025</a:t>
            </a:fld>
            <a:endParaRPr lang="nb-NO"/>
          </a:p>
        </p:txBody>
      </p:sp>
      <p:sp>
        <p:nvSpPr>
          <p:cNvPr id="5" name="Plassholder for tekst 4">
            <a:extLst>
              <a:ext uri="{FF2B5EF4-FFF2-40B4-BE49-F238E27FC236}">
                <a16:creationId xmlns:a16="http://schemas.microsoft.com/office/drawing/2014/main" id="{EA6A4735-2CFC-41E4-A5FE-C807F8501578}"/>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7" name="Plassholder for tekst 6">
            <a:extLst>
              <a:ext uri="{FF2B5EF4-FFF2-40B4-BE49-F238E27FC236}">
                <a16:creationId xmlns:a16="http://schemas.microsoft.com/office/drawing/2014/main" id="{A9FF001B-633E-41C9-B008-C3077FC68369}"/>
              </a:ext>
            </a:extLst>
          </p:cNvPr>
          <p:cNvSpPr>
            <a:spLocks noGrp="1"/>
          </p:cNvSpPr>
          <p:nvPr>
            <p:ph type="body" sz="quarter" idx="11" hasCustomPrompt="1"/>
          </p:nvPr>
        </p:nvSpPr>
        <p:spPr>
          <a:xfrm>
            <a:off x="967088" y="3952086"/>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3" name="Bilde 2">
            <a:extLst>
              <a:ext uri="{FF2B5EF4-FFF2-40B4-BE49-F238E27FC236}">
                <a16:creationId xmlns:a16="http://schemas.microsoft.com/office/drawing/2014/main" id="{75B76E69-D910-FEF4-F0B8-6ED99BA9119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 y="5220000"/>
            <a:ext cx="5591029" cy="1620000"/>
          </a:xfrm>
          <a:prstGeom prst="rect">
            <a:avLst/>
          </a:prstGeom>
        </p:spPr>
      </p:pic>
    </p:spTree>
    <p:extLst>
      <p:ext uri="{BB962C8B-B14F-4D97-AF65-F5344CB8AC3E}">
        <p14:creationId xmlns:p14="http://schemas.microsoft.com/office/powerpoint/2010/main" val="249880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tel og innhold 2">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B7A5C0EF-D6AE-4DC0-9C4A-98CACCE3F362}"/>
              </a:ext>
            </a:extLst>
          </p:cNvPr>
          <p:cNvSpPr/>
          <p:nvPr userDrawn="1"/>
        </p:nvSpPr>
        <p:spPr>
          <a:xfrm>
            <a:off x="0" y="-101600"/>
            <a:ext cx="12192000" cy="2115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a:outerShdw blurRad="25400" dist="38100" dir="2700000" algn="tl" rotWithShape="0">
              <a:prstClr val="black">
                <a:alpha val="7000"/>
              </a:prstClr>
            </a:outerShdw>
          </a:effectLst>
        </p:spPr>
        <p:txBody>
          <a:bodyPr vert="horz" lIns="91440" tIns="45720" rIns="91440" bIns="45720" rtlCol="0" anchor="b">
            <a:noAutofit/>
          </a:bodyPr>
          <a:lstStyle>
            <a:lvl1pPr>
              <a:lnSpc>
                <a:spcPct val="100000"/>
              </a:lnSpc>
              <a:defRPr sz="3600">
                <a:solidFill>
                  <a:schemeClr val="accent1"/>
                </a:solidFill>
                <a:latin typeface="+mn-lt"/>
                <a:ea typeface="Open Sans SemiBold" panose="020B0706030804020204" pitchFamily="34" charset="0"/>
                <a:cs typeface="Open Sans SemiBold" panose="020B0706030804020204" pitchFamily="34" charset="0"/>
              </a:defRPr>
            </a:lvl1pPr>
          </a:lstStyle>
          <a:p>
            <a:r>
              <a:rPr lang="nb-NO" dirty="0"/>
              <a:t>Overskriften (pkt. 36) bør være kort og tydelig</a:t>
            </a:r>
          </a:p>
        </p:txBody>
      </p:sp>
      <p:sp>
        <p:nvSpPr>
          <p:cNvPr id="17" name="Plassholder for lysbildenummer 5">
            <a:extLst>
              <a:ext uri="{FF2B5EF4-FFF2-40B4-BE49-F238E27FC236}">
                <a16:creationId xmlns:a16="http://schemas.microsoft.com/office/drawing/2014/main" id="{0E22CC3F-B1E4-439E-AD2C-365EB63BD0D5}"/>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8" name="TekstSylinder 17">
            <a:extLst>
              <a:ext uri="{FF2B5EF4-FFF2-40B4-BE49-F238E27FC236}">
                <a16:creationId xmlns:a16="http://schemas.microsoft.com/office/drawing/2014/main" id="{A313FA3F-7BA2-4A81-9EC3-B718AACCD38C}"/>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Vestfold og Telemark</a:t>
            </a:r>
          </a:p>
        </p:txBody>
      </p:sp>
      <p:sp>
        <p:nvSpPr>
          <p:cNvPr id="9" name="Plassholder for tekst 37">
            <a:extLst>
              <a:ext uri="{FF2B5EF4-FFF2-40B4-BE49-F238E27FC236}">
                <a16:creationId xmlns:a16="http://schemas.microsoft.com/office/drawing/2014/main" id="{579AAE86-25D6-4547-B61E-07621E680542}"/>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12" name="Plassholder for tekst 37">
            <a:extLst>
              <a:ext uri="{FF2B5EF4-FFF2-40B4-BE49-F238E27FC236}">
                <a16:creationId xmlns:a16="http://schemas.microsoft.com/office/drawing/2014/main" id="{EE53005B-2098-4CDA-B68C-FAC23E6EDF7A}"/>
              </a:ext>
            </a:extLst>
          </p:cNvPr>
          <p:cNvSpPr>
            <a:spLocks noGrp="1"/>
          </p:cNvSpPr>
          <p:nvPr>
            <p:ph type="body" sz="quarter" idx="12" hasCustomPrompt="1"/>
          </p:nvPr>
        </p:nvSpPr>
        <p:spPr>
          <a:xfrm>
            <a:off x="6244768" y="2158799"/>
            <a:ext cx="4881551" cy="4144259"/>
          </a:xfrm>
          <a:prstGeom prst="rect">
            <a:avLst/>
          </a:prstGeom>
        </p:spPr>
        <p:txBody>
          <a:bodyPr/>
          <a:lstStyle>
            <a:lvl1pPr marL="0" indent="0">
              <a:lnSpc>
                <a:spcPct val="100000"/>
              </a:lnSpc>
              <a:buNone/>
              <a:defRPr/>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til på å lytte.</a:t>
            </a:r>
          </a:p>
        </p:txBody>
      </p:sp>
      <p:pic>
        <p:nvPicPr>
          <p:cNvPr id="3" name="Bilde 2">
            <a:extLst>
              <a:ext uri="{FF2B5EF4-FFF2-40B4-BE49-F238E27FC236}">
                <a16:creationId xmlns:a16="http://schemas.microsoft.com/office/drawing/2014/main" id="{146E3D18-B3A6-4ABF-92D3-234B19B81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9188" y="372849"/>
            <a:ext cx="504825" cy="504825"/>
          </a:xfrm>
          <a:prstGeom prst="rect">
            <a:avLst/>
          </a:prstGeom>
        </p:spPr>
      </p:pic>
    </p:spTree>
    <p:extLst>
      <p:ext uri="{BB962C8B-B14F-4D97-AF65-F5344CB8AC3E}">
        <p14:creationId xmlns:p14="http://schemas.microsoft.com/office/powerpoint/2010/main" val="11612798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 faktaboks">
    <p:spTree>
      <p:nvGrpSpPr>
        <p:cNvPr id="1" name=""/>
        <p:cNvGrpSpPr/>
        <p:nvPr/>
      </p:nvGrpSpPr>
      <p:grpSpPr>
        <a:xfrm>
          <a:off x="0" y="0"/>
          <a:ext cx="0" cy="0"/>
          <a:chOff x="0" y="0"/>
          <a:chExt cx="0" cy="0"/>
        </a:xfrm>
      </p:grpSpPr>
      <p:sp>
        <p:nvSpPr>
          <p:cNvPr id="25" name="Rektangel 24">
            <a:extLst>
              <a:ext uri="{FF2B5EF4-FFF2-40B4-BE49-F238E27FC236}">
                <a16:creationId xmlns:a16="http://schemas.microsoft.com/office/drawing/2014/main" id="{61072EAD-B1BE-40B7-88CE-9948D7487840}"/>
              </a:ext>
            </a:extLst>
          </p:cNvPr>
          <p:cNvSpPr/>
          <p:nvPr userDrawn="1"/>
        </p:nvSpPr>
        <p:spPr>
          <a:xfrm>
            <a:off x="7492621" y="2164467"/>
            <a:ext cx="3643689" cy="4144258"/>
          </a:xfrm>
          <a:prstGeom prst="rect">
            <a:avLst/>
          </a:prstGeom>
          <a:solidFill>
            <a:srgbClr val="00244E">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7788275" y="2468281"/>
            <a:ext cx="3044826" cy="3516593"/>
          </a:xfrm>
          <a:prstGeom prst="rect">
            <a:avLst/>
          </a:prstGeom>
        </p:spPr>
        <p:txBody>
          <a:bodyPr numCol="1">
            <a:noAutofit/>
          </a:bodyPr>
          <a:lstStyle>
            <a:lvl1pPr marL="0" indent="0">
              <a:lnSpc>
                <a:spcPct val="100000"/>
              </a:lnSpc>
              <a:buFont typeface="Arial" panose="020B0604020202020204" pitchFamily="34" charset="0"/>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I </a:t>
            </a:r>
            <a:r>
              <a:rPr lang="nb-NO" dirty="0" err="1"/>
              <a:t>faktaboksen</a:t>
            </a:r>
            <a:r>
              <a:rPr lang="nb-NO" dirty="0"/>
              <a:t> kan du skrive viktig informasjon som hører til tema du snakker om. </a:t>
            </a:r>
            <a:br>
              <a:rPr lang="nb-NO" dirty="0"/>
            </a:br>
            <a:r>
              <a:rPr lang="nb-NO" dirty="0"/>
              <a:t>For eksempel en lovparagraf, statistikk eller en huskeliste med nyttige tips.</a:t>
            </a:r>
            <a:br>
              <a:rPr lang="nb-NO" dirty="0"/>
            </a:br>
            <a:r>
              <a:rPr lang="nb-NO" dirty="0"/>
              <a:t>Bruk stor bokstav og punktum i dersom det er hele setninger i hvert punkt.</a:t>
            </a:r>
            <a:br>
              <a:rPr lang="nb-NO" dirty="0"/>
            </a:br>
            <a:r>
              <a:rPr lang="nb-NO" dirty="0"/>
              <a:t>Skriv gjerne inn kilde for fakta, som for eksempel SSB.no.</a:t>
            </a:r>
          </a:p>
        </p:txBody>
      </p:sp>
      <p:sp>
        <p:nvSpPr>
          <p:cNvPr id="15" name="Plassholder for tittel 1">
            <a:extLst>
              <a:ext uri="{FF2B5EF4-FFF2-40B4-BE49-F238E27FC236}">
                <a16:creationId xmlns:a16="http://schemas.microsoft.com/office/drawing/2014/main" id="{86BEE725-2BED-4954-90BD-F58FC2EC92BD}"/>
              </a:ext>
            </a:extLst>
          </p:cNvPr>
          <p:cNvSpPr>
            <a:spLocks noGrp="1"/>
          </p:cNvSpPr>
          <p:nvPr>
            <p:ph type="title" hasCustomPrompt="1"/>
          </p:nvPr>
        </p:nvSpPr>
        <p:spPr>
          <a:xfrm>
            <a:off x="1055682" y="873126"/>
            <a:ext cx="10080626" cy="1077208"/>
          </a:xfrm>
          <a:prstGeom prst="rect">
            <a:avLst/>
          </a:prstGeom>
          <a:effectLst/>
        </p:spPr>
        <p:txBody>
          <a:bodyPr vert="horz" lIns="91440" tIns="45720" rIns="91440" bIns="45720" rtlCol="0" anchor="b">
            <a:noAutofit/>
          </a:bodyPr>
          <a:lstStyle>
            <a:lvl1pPr>
              <a:lnSpc>
                <a:spcPct val="100000"/>
              </a:lnSpc>
              <a:defRPr sz="3600">
                <a:solidFill>
                  <a:schemeClr val="accent1"/>
                </a:solidFill>
                <a:latin typeface="+mn-lt"/>
              </a:defRPr>
            </a:lvl1pPr>
          </a:lstStyle>
          <a:p>
            <a:r>
              <a:rPr lang="nb-NO" dirty="0"/>
              <a:t>Overskrift (pkt. 36) bør være kort og tydelig</a:t>
            </a:r>
          </a:p>
        </p:txBody>
      </p:sp>
      <p:sp>
        <p:nvSpPr>
          <p:cNvPr id="11" name="Plassholder for tekst 37">
            <a:extLst>
              <a:ext uri="{FF2B5EF4-FFF2-40B4-BE49-F238E27FC236}">
                <a16:creationId xmlns:a16="http://schemas.microsoft.com/office/drawing/2014/main" id="{709C256E-3453-444E-9DA4-926896843EE2}"/>
              </a:ext>
            </a:extLst>
          </p:cNvPr>
          <p:cNvSpPr>
            <a:spLocks noGrp="1"/>
          </p:cNvSpPr>
          <p:nvPr>
            <p:ph type="body" sz="quarter" idx="12" hasCustomPrompt="1"/>
          </p:nvPr>
        </p:nvSpPr>
        <p:spPr>
          <a:xfrm>
            <a:off x="1055688" y="2164467"/>
            <a:ext cx="6150591" cy="4144258"/>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 </a:t>
            </a:r>
            <a:br>
              <a:rPr lang="nb-NO" dirty="0"/>
            </a:br>
            <a:r>
              <a:rPr lang="nb-NO" dirty="0"/>
              <a:t>Publikum bør slippe å lese alt som blir sagt.</a:t>
            </a:r>
          </a:p>
          <a:p>
            <a:pPr lvl="0"/>
            <a:endParaRPr lang="nb-NO" dirty="0"/>
          </a:p>
        </p:txBody>
      </p:sp>
      <p:sp>
        <p:nvSpPr>
          <p:cNvPr id="23" name="Plassholder for lysbildenummer 5">
            <a:extLst>
              <a:ext uri="{FF2B5EF4-FFF2-40B4-BE49-F238E27FC236}">
                <a16:creationId xmlns:a16="http://schemas.microsoft.com/office/drawing/2014/main" id="{1A68D441-1FE4-45DF-A9CA-628415C9F588}"/>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4" name="TekstSylinder 23">
            <a:extLst>
              <a:ext uri="{FF2B5EF4-FFF2-40B4-BE49-F238E27FC236}">
                <a16:creationId xmlns:a16="http://schemas.microsoft.com/office/drawing/2014/main" id="{3CC8C128-2F49-404D-A2E6-C30A58B3F6F8}"/>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Vestfold og Telemark</a:t>
            </a:r>
          </a:p>
        </p:txBody>
      </p:sp>
      <p:pic>
        <p:nvPicPr>
          <p:cNvPr id="10" name="Bilde 9">
            <a:extLst>
              <a:ext uri="{FF2B5EF4-FFF2-40B4-BE49-F238E27FC236}">
                <a16:creationId xmlns:a16="http://schemas.microsoft.com/office/drawing/2014/main" id="{A92FA234-1C3D-4926-B19D-B4FC10AC74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4066616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alvsidebilde">
    <p:bg>
      <p:bgPr>
        <a:solidFill>
          <a:schemeClr val="bg1"/>
        </a:solidFill>
        <a:effectLst/>
      </p:bgPr>
    </p:bg>
    <p:spTree>
      <p:nvGrpSpPr>
        <p:cNvPr id="1" name=""/>
        <p:cNvGrpSpPr/>
        <p:nvPr/>
      </p:nvGrpSpPr>
      <p:grpSpPr>
        <a:xfrm>
          <a:off x="0" y="0"/>
          <a:ext cx="0" cy="0"/>
          <a:chOff x="0" y="0"/>
          <a:chExt cx="0" cy="0"/>
        </a:xfrm>
      </p:grpSpPr>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6096000" y="2695388"/>
            <a:ext cx="5040306" cy="3613337"/>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a:t>
            </a:r>
            <a:br>
              <a:rPr lang="nb-NO" dirty="0"/>
            </a:br>
            <a:r>
              <a:rPr lang="nb-NO" dirty="0"/>
              <a:t>Publikum bør slippe å lese alt som blir sagt.</a:t>
            </a:r>
            <a:br>
              <a:rPr lang="nb-NO" dirty="0"/>
            </a:br>
            <a:r>
              <a:rPr lang="nb-NO" dirty="0"/>
              <a:t>Mye tekst vil gjøre at publikum bruker mer tid på å lese, og mindre til på å lytte.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0" y="-1"/>
            <a:ext cx="5552141" cy="6800127"/>
          </a:xfrm>
          <a:prstGeom prst="rect">
            <a:avLst/>
          </a:prstGeom>
          <a:solidFill>
            <a:schemeClr val="bg1">
              <a:lumMod val="85000"/>
            </a:schemeClr>
          </a:solidFill>
        </p:spPr>
        <p:txBody>
          <a:bodyPr anchor="ctr"/>
          <a:lstStyle>
            <a:lvl1pPr marL="0" indent="0">
              <a:buNone/>
              <a:defRPr/>
            </a:lvl1pPr>
          </a:lstStyle>
          <a:p>
            <a:r>
              <a:rPr lang="nb-NO" dirty="0"/>
              <a:t>Klikk på ikonet for å sette inn bilde som passer til det du skal snakke om. </a:t>
            </a:r>
            <a:br>
              <a:rPr lang="nb-NO" dirty="0"/>
            </a:br>
            <a:br>
              <a:rPr lang="nb-NO" dirty="0"/>
            </a:br>
            <a:br>
              <a:rPr lang="nb-NO" dirty="0"/>
            </a:br>
            <a:r>
              <a:rPr lang="nb-NO" dirty="0"/>
              <a:t>Har du ikke bilde som passer til tema, kan du bruke en </a:t>
            </a:r>
            <a:r>
              <a:rPr lang="nb-NO" dirty="0" err="1"/>
              <a:t>malside</a:t>
            </a:r>
            <a:r>
              <a:rPr lang="nb-NO" dirty="0"/>
              <a:t> uten bilde. </a:t>
            </a:r>
          </a:p>
          <a:p>
            <a:endParaRPr lang="nb-NO" dirty="0"/>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6096000" y="1426144"/>
            <a:ext cx="5040306" cy="1077209"/>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b-NO" dirty="0"/>
              <a:t>Overskrift (pkt. 36) bør være kort og tydelig</a:t>
            </a:r>
          </a:p>
        </p:txBody>
      </p:sp>
      <p:sp>
        <p:nvSpPr>
          <p:cNvPr id="16" name="Plassholder for lysbildenummer 5">
            <a:extLst>
              <a:ext uri="{FF2B5EF4-FFF2-40B4-BE49-F238E27FC236}">
                <a16:creationId xmlns:a16="http://schemas.microsoft.com/office/drawing/2014/main" id="{7373CDF4-BFBE-4FCB-B38E-D0FBBDCBDACC}"/>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8" name="TekstSylinder 17">
            <a:extLst>
              <a:ext uri="{FF2B5EF4-FFF2-40B4-BE49-F238E27FC236}">
                <a16:creationId xmlns:a16="http://schemas.microsoft.com/office/drawing/2014/main" id="{0E873371-82D0-4343-A34E-2316BA10B5CF}"/>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Vestfold og Telemark</a:t>
            </a:r>
          </a:p>
        </p:txBody>
      </p:sp>
      <p:sp>
        <p:nvSpPr>
          <p:cNvPr id="19" name="TekstSylinder 18">
            <a:extLst>
              <a:ext uri="{FF2B5EF4-FFF2-40B4-BE49-F238E27FC236}">
                <a16:creationId xmlns:a16="http://schemas.microsoft.com/office/drawing/2014/main" id="{7602988D-E292-4CF2-9D58-3DFB70E57FD5}"/>
              </a:ext>
            </a:extLst>
          </p:cNvPr>
          <p:cNvSpPr txBox="1"/>
          <p:nvPr userDrawn="1"/>
        </p:nvSpPr>
        <p:spPr>
          <a:xfrm>
            <a:off x="5899150" y="658731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21" name="Plassholder for tekst 3">
            <a:extLst>
              <a:ext uri="{FF2B5EF4-FFF2-40B4-BE49-F238E27FC236}">
                <a16:creationId xmlns:a16="http://schemas.microsoft.com/office/drawing/2014/main" id="{2FA60F08-6BD9-4C46-909F-CA25100A0396}"/>
              </a:ext>
            </a:extLst>
          </p:cNvPr>
          <p:cNvSpPr>
            <a:spLocks noGrp="1"/>
          </p:cNvSpPr>
          <p:nvPr>
            <p:ph type="body" sz="quarter" idx="24" hasCustomPrompt="1"/>
          </p:nvPr>
        </p:nvSpPr>
        <p:spPr>
          <a:xfrm>
            <a:off x="6139148" y="6590875"/>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2" name="Bilde 11">
            <a:extLst>
              <a:ext uri="{FF2B5EF4-FFF2-40B4-BE49-F238E27FC236}">
                <a16:creationId xmlns:a16="http://schemas.microsoft.com/office/drawing/2014/main" id="{BD42D404-3A7D-4C6D-8B57-8F5A1BA61A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92055815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 innhold - bild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8" y="2164466"/>
            <a:ext cx="10225087" cy="414425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4619813" y="2486213"/>
            <a:ext cx="6400800" cy="3585882"/>
          </a:xfrm>
          <a:prstGeom prst="rect">
            <a:avLst/>
          </a:prstGeom>
        </p:spPr>
        <p:txBody>
          <a:bodyPr/>
          <a:lstStyle>
            <a:lvl1pPr>
              <a:lnSpc>
                <a:spcPct val="100000"/>
              </a:lnSpc>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Skriv i stikkordsform. </a:t>
            </a:r>
            <a:br>
              <a:rPr lang="nb-NO" dirty="0"/>
            </a:br>
            <a:r>
              <a:rPr lang="nb-NO" dirty="0"/>
              <a:t>Publikum bør slippe å lese alt som blir sagt. </a:t>
            </a:r>
            <a:br>
              <a:rPr lang="nb-NO" dirty="0"/>
            </a:br>
            <a:r>
              <a:rPr lang="nb-NO" dirty="0"/>
              <a:t>Mye tekst vil gjøre at publikum leser, og ikke hører etter.</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1055687" y="2164466"/>
            <a:ext cx="3348037" cy="4144259"/>
          </a:xfrm>
          <a:prstGeom prst="rect">
            <a:avLst/>
          </a:prstGeom>
          <a:solidFill>
            <a:schemeClr val="bg1">
              <a:lumMod val="85000"/>
            </a:schemeClr>
          </a:solidFill>
        </p:spPr>
        <p:txBody>
          <a:bodyPr/>
          <a:lstStyle>
            <a:lvl1pPr marL="0" indent="0">
              <a:buNone/>
              <a:defRPr/>
            </a:lvl1pPr>
          </a:lstStyle>
          <a:p>
            <a:r>
              <a:rPr lang="nb-NO"/>
              <a:t>Klikk på ikonet for å sette inn bilde som passer til tema. </a:t>
            </a:r>
            <a:br>
              <a:rPr lang="nb-NO"/>
            </a:br>
            <a:br>
              <a:rPr lang="nb-NO"/>
            </a:br>
            <a:r>
              <a:rPr lang="nb-NO"/>
              <a:t>Har du ikke relevant bilde, kan du bruke en </a:t>
            </a:r>
            <a:r>
              <a:rPr lang="nb-NO" err="1"/>
              <a:t>malside</a:t>
            </a:r>
            <a:r>
              <a:rPr lang="nb-NO"/>
              <a:t> uten bilde.</a:t>
            </a:r>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1055688" y="873125"/>
            <a:ext cx="10080625" cy="1077208"/>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b-NO" dirty="0"/>
              <a:t>Overskrift (pkt. 36) bør være kort og tydelig</a:t>
            </a:r>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Vestfold og Telemark</a:t>
            </a: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1055687" y="6398168"/>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1295685" y="6401731"/>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6" name="Bilde 15">
            <a:extLst>
              <a:ext uri="{FF2B5EF4-FFF2-40B4-BE49-F238E27FC236}">
                <a16:creationId xmlns:a16="http://schemas.microsoft.com/office/drawing/2014/main" id="{29F86442-67F8-4A18-AC07-0C59FEB11E4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9427" t="9539" r="78245" b="18819"/>
          <a:stretch/>
        </p:blipFill>
        <p:spPr>
          <a:xfrm>
            <a:off x="8663812" y="2164466"/>
            <a:ext cx="2616963" cy="4144259"/>
          </a:xfrm>
          <a:prstGeom prst="rect">
            <a:avLst/>
          </a:prstGeom>
        </p:spPr>
      </p:pic>
      <p:pic>
        <p:nvPicPr>
          <p:cNvPr id="13" name="Bilde 12">
            <a:extLst>
              <a:ext uri="{FF2B5EF4-FFF2-40B4-BE49-F238E27FC236}">
                <a16:creationId xmlns:a16="http://schemas.microsoft.com/office/drawing/2014/main" id="{D8434520-EF28-4BC6-8818-60978268E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83823911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tat/Mellomtittel">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Vestfold og Telemark</a:t>
            </a:r>
          </a:p>
        </p:txBody>
      </p:sp>
      <p:pic>
        <p:nvPicPr>
          <p:cNvPr id="12" name="Bilde 11">
            <a:extLst>
              <a:ext uri="{FF2B5EF4-FFF2-40B4-BE49-F238E27FC236}">
                <a16:creationId xmlns:a16="http://schemas.microsoft.com/office/drawing/2014/main" id="{E33C9673-3931-4FE0-A4BD-4B8121B83A2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4094" t="17808" b="1715"/>
          <a:stretch/>
        </p:blipFill>
        <p:spPr>
          <a:xfrm>
            <a:off x="1065520" y="1256505"/>
            <a:ext cx="6370602" cy="4655325"/>
          </a:xfrm>
          <a:prstGeom prst="rect">
            <a:avLst/>
          </a:prstGeom>
        </p:spPr>
      </p:pic>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1518834" y="1859796"/>
            <a:ext cx="8880528" cy="3448373"/>
          </a:xfrm>
          <a:prstGeom prst="rect">
            <a:avLst/>
          </a:prstGeom>
        </p:spPr>
        <p:txBody>
          <a:bodyPr anchor="ctr"/>
          <a:lstStyle>
            <a:lvl1pPr marL="0" indent="0">
              <a:lnSpc>
                <a:spcPct val="100000"/>
              </a:lnSpc>
              <a:buNone/>
              <a:defRPr lang="da-DK" sz="3200" dirty="0" smtClean="0">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Uthevet tekst (pkt. 32) til for eksempel sitat, viktig poeng du vil vektlegge, </a:t>
            </a:r>
            <a:r>
              <a:rPr lang="nb-NO" dirty="0" err="1"/>
              <a:t>kapitteldeler</a:t>
            </a:r>
            <a:r>
              <a:rPr lang="nb-NO" dirty="0"/>
              <a:t> eller oppgavetekst.</a:t>
            </a:r>
          </a:p>
        </p:txBody>
      </p:sp>
      <p:pic>
        <p:nvPicPr>
          <p:cNvPr id="8" name="Bilde 7">
            <a:extLst>
              <a:ext uri="{FF2B5EF4-FFF2-40B4-BE49-F238E27FC236}">
                <a16:creationId xmlns:a16="http://schemas.microsoft.com/office/drawing/2014/main" id="{A6F6885A-585D-4728-96A3-6A74DFDE37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8450456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tat + bild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Vestfold og Telemark</a:t>
            </a: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7178112" y="604224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7418110" y="6045805"/>
            <a:ext cx="3718203" cy="150325"/>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2" name="Bilde 11">
            <a:extLst>
              <a:ext uri="{FF2B5EF4-FFF2-40B4-BE49-F238E27FC236}">
                <a16:creationId xmlns:a16="http://schemas.microsoft.com/office/drawing/2014/main" id="{1AF51B00-46F1-43BA-97E0-DC752D5D0796}"/>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8806" t="-26237" r="-1446" b="51249"/>
          <a:stretch/>
        </p:blipFill>
        <p:spPr>
          <a:xfrm>
            <a:off x="1055688" y="1586611"/>
            <a:ext cx="6935787" cy="4337825"/>
          </a:xfrm>
          <a:prstGeom prst="rect">
            <a:avLst/>
          </a:prstGeom>
        </p:spPr>
      </p:pic>
      <p:sp>
        <p:nvSpPr>
          <p:cNvPr id="13" name="Plassholder for tekst 37">
            <a:extLst>
              <a:ext uri="{FF2B5EF4-FFF2-40B4-BE49-F238E27FC236}">
                <a16:creationId xmlns:a16="http://schemas.microsoft.com/office/drawing/2014/main" id="{F8806A24-CB5B-4200-91AE-ACD183E19F30}"/>
              </a:ext>
            </a:extLst>
          </p:cNvPr>
          <p:cNvSpPr>
            <a:spLocks noGrp="1"/>
          </p:cNvSpPr>
          <p:nvPr>
            <p:ph type="body" sz="quarter" idx="12" hasCustomPrompt="1"/>
          </p:nvPr>
        </p:nvSpPr>
        <p:spPr>
          <a:xfrm>
            <a:off x="1419120" y="1693386"/>
            <a:ext cx="5158129" cy="3715320"/>
          </a:xfrm>
          <a:prstGeom prst="rect">
            <a:avLst/>
          </a:prstGeom>
        </p:spPr>
        <p:txBody>
          <a:bodyPr anchor="ctr"/>
          <a:lstStyle>
            <a:lvl1pPr marL="0" indent="0">
              <a:lnSpc>
                <a:spcPct val="100000"/>
              </a:lnSpc>
              <a:buNone/>
              <a:defRPr sz="2800">
                <a:solidFill>
                  <a:schemeClr val="tx1"/>
                </a:solidFill>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Uthevet tekst (pkt. 28) til for eksempel sitat eller viktig poeng du vil vektlegge.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7176313" y="1244436"/>
            <a:ext cx="3960000" cy="4680000"/>
          </a:xfrm>
          <a:prstGeom prst="rect">
            <a:avLst/>
          </a:prstGeom>
          <a:solidFill>
            <a:schemeClr val="bg1">
              <a:lumMod val="85000"/>
            </a:schemeClr>
          </a:solidFill>
        </p:spPr>
        <p:txBody>
          <a:bodyPr/>
          <a:lstStyle>
            <a:lvl1pPr marL="0" indent="0">
              <a:buNone/>
              <a:defRPr/>
            </a:lvl1pPr>
          </a:lstStyle>
          <a:p>
            <a:r>
              <a:rPr lang="nb-NO"/>
              <a:t>Klikk på ikonet for å sette inn bilde som passer til tema. </a:t>
            </a:r>
            <a:br>
              <a:rPr lang="nb-NO"/>
            </a:br>
            <a:br>
              <a:rPr lang="nb-NO"/>
            </a:br>
            <a:r>
              <a:rPr lang="nb-NO"/>
              <a:t>Har du ikke relevant bilde, kan du bruke en </a:t>
            </a:r>
            <a:r>
              <a:rPr lang="nb-NO" err="1"/>
              <a:t>malside</a:t>
            </a:r>
            <a:r>
              <a:rPr lang="nb-NO"/>
              <a:t> uten bilde.</a:t>
            </a:r>
          </a:p>
        </p:txBody>
      </p:sp>
      <p:pic>
        <p:nvPicPr>
          <p:cNvPr id="14" name="Bilde 13">
            <a:extLst>
              <a:ext uri="{FF2B5EF4-FFF2-40B4-BE49-F238E27FC236}">
                <a16:creationId xmlns:a16="http://schemas.microsoft.com/office/drawing/2014/main" id="{9EED7040-0B63-4900-BC21-A44A255354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9615328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mmenlikning x 2">
    <p:bg>
      <p:bgPr>
        <a:solidFill>
          <a:schemeClr val="bg1">
            <a:lumMod val="95000"/>
          </a:schemeClr>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7F82D5-170E-47A6-9910-FE84E32FE544}"/>
              </a:ext>
            </a:extLst>
          </p:cNvPr>
          <p:cNvSpPr/>
          <p:nvPr userDrawn="1"/>
        </p:nvSpPr>
        <p:spPr>
          <a:xfrm>
            <a:off x="1055687" y="5029201"/>
            <a:ext cx="4845928" cy="1066311"/>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80358" y="5219700"/>
            <a:ext cx="4409242" cy="70484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Klikk her for å redigere tekst. Her kan du skrive noe som tilføyer informasjon til bildet. Denne siden kan brukes til å sammenlikne noe.</a:t>
            </a:r>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6290383" y="5029201"/>
            <a:ext cx="4845929" cy="10582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rmAutofit/>
          </a:bodyPr>
          <a:lstStyle>
            <a:lvl1pPr marL="0" indent="0">
              <a:buNone/>
              <a:defRPr sz="3600">
                <a:latin typeface="+mn-lt"/>
              </a:defRPr>
            </a:lvl1pPr>
          </a:lstStyle>
          <a:p>
            <a:pPr lvl="0"/>
            <a:r>
              <a:rPr lang="nb-NO" dirty="0"/>
              <a:t>Overskrift (pkt. 36) for to bilder med tekst</a:t>
            </a:r>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8" y="2112866"/>
            <a:ext cx="4845927" cy="2725834"/>
          </a:xfrm>
          <a:prstGeom prst="rect">
            <a:avLst/>
          </a:prstGeom>
          <a:solidFill>
            <a:schemeClr val="bg1">
              <a:lumMod val="85000"/>
            </a:schemeClr>
          </a:solidFill>
        </p:spPr>
        <p:txBody>
          <a:bodyPr anchor="ctr"/>
          <a:lstStyle>
            <a:lvl1pPr marL="0" indent="0" algn="ctr">
              <a:buNone/>
              <a:defRPr/>
            </a:lvl1pPr>
          </a:lstStyle>
          <a:p>
            <a:r>
              <a:rPr lang="nb-NO"/>
              <a:t>Klikk for på ikonet for å sette inn bilde 1</a:t>
            </a:r>
          </a:p>
        </p:txBody>
      </p:sp>
      <p:sp>
        <p:nvSpPr>
          <p:cNvPr id="29" name="Plassholder for lysbildenummer 5">
            <a:extLst>
              <a:ext uri="{FF2B5EF4-FFF2-40B4-BE49-F238E27FC236}">
                <a16:creationId xmlns:a16="http://schemas.microsoft.com/office/drawing/2014/main" id="{62B7398D-EA06-494A-93CC-79FAB5A4B911}"/>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30" name="TekstSylinder 29">
            <a:extLst>
              <a:ext uri="{FF2B5EF4-FFF2-40B4-BE49-F238E27FC236}">
                <a16:creationId xmlns:a16="http://schemas.microsoft.com/office/drawing/2014/main" id="{99722221-F0DE-4D9F-B6ED-E73D20D5DFA0}"/>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Vestfold og Telemark</a:t>
            </a:r>
          </a:p>
        </p:txBody>
      </p:sp>
      <p:sp>
        <p:nvSpPr>
          <p:cNvPr id="34" name="Plassholder for bilde 21">
            <a:extLst>
              <a:ext uri="{FF2B5EF4-FFF2-40B4-BE49-F238E27FC236}">
                <a16:creationId xmlns:a16="http://schemas.microsoft.com/office/drawing/2014/main" id="{6F608E0E-4EAB-457C-A166-7D2B95128771}"/>
              </a:ext>
            </a:extLst>
          </p:cNvPr>
          <p:cNvSpPr>
            <a:spLocks noGrp="1"/>
          </p:cNvSpPr>
          <p:nvPr>
            <p:ph type="pic" sz="quarter" idx="25" hasCustomPrompt="1"/>
          </p:nvPr>
        </p:nvSpPr>
        <p:spPr>
          <a:xfrm>
            <a:off x="6284034" y="2112866"/>
            <a:ext cx="4845928" cy="2725835"/>
          </a:xfrm>
          <a:prstGeom prst="rect">
            <a:avLst/>
          </a:prstGeom>
          <a:solidFill>
            <a:schemeClr val="bg1">
              <a:lumMod val="85000"/>
            </a:schemeClr>
          </a:solidFill>
        </p:spPr>
        <p:txBody>
          <a:bodyPr anchor="ctr"/>
          <a:lstStyle>
            <a:lvl1pPr marL="0" indent="0" algn="ctr">
              <a:buNone/>
              <a:defRPr/>
            </a:lvl1pPr>
          </a:lstStyle>
          <a:p>
            <a:r>
              <a:rPr lang="nb-NO"/>
              <a:t>Klikk på ikonet for å sette inn bilde 2</a:t>
            </a:r>
          </a:p>
        </p:txBody>
      </p:sp>
      <p:sp>
        <p:nvSpPr>
          <p:cNvPr id="35" name="Plassholder for tekst 8">
            <a:extLst>
              <a:ext uri="{FF2B5EF4-FFF2-40B4-BE49-F238E27FC236}">
                <a16:creationId xmlns:a16="http://schemas.microsoft.com/office/drawing/2014/main" id="{39DF0B6E-B830-4C7D-A84C-DCEE2F4AB726}"/>
              </a:ext>
            </a:extLst>
          </p:cNvPr>
          <p:cNvSpPr>
            <a:spLocks noGrp="1"/>
          </p:cNvSpPr>
          <p:nvPr>
            <p:ph type="body" sz="quarter" idx="26" hasCustomPrompt="1"/>
          </p:nvPr>
        </p:nvSpPr>
        <p:spPr>
          <a:xfrm>
            <a:off x="6502377" y="5213350"/>
            <a:ext cx="4409242" cy="70484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Klikk her for å redigere tekst. Her kan du skrive noe som tilføyer informasjon til bildet. Denne siden kan brukes til å sammenlikne noe.</a:t>
            </a:r>
          </a:p>
        </p:txBody>
      </p:sp>
      <p:sp>
        <p:nvSpPr>
          <p:cNvPr id="36" name="TekstSylinder 35">
            <a:extLst>
              <a:ext uri="{FF2B5EF4-FFF2-40B4-BE49-F238E27FC236}">
                <a16:creationId xmlns:a16="http://schemas.microsoft.com/office/drawing/2014/main" id="{7316ECC6-698F-4C07-84A4-867F79EF57B8}"/>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7" name="Plassholder for tekst 3">
            <a:extLst>
              <a:ext uri="{FF2B5EF4-FFF2-40B4-BE49-F238E27FC236}">
                <a16:creationId xmlns:a16="http://schemas.microsoft.com/office/drawing/2014/main" id="{5D73572D-EBD9-4707-BB21-25F1FDB05D10}"/>
              </a:ext>
            </a:extLst>
          </p:cNvPr>
          <p:cNvSpPr>
            <a:spLocks noGrp="1"/>
          </p:cNvSpPr>
          <p:nvPr>
            <p:ph type="body" sz="quarter" idx="24" hasCustomPrompt="1"/>
          </p:nvPr>
        </p:nvSpPr>
        <p:spPr>
          <a:xfrm>
            <a:off x="1295686" y="6592144"/>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fotograf(ene) og/eller eier(ne) av bildene.</a:t>
            </a:r>
          </a:p>
        </p:txBody>
      </p:sp>
      <p:pic>
        <p:nvPicPr>
          <p:cNvPr id="15" name="Bilde 14">
            <a:extLst>
              <a:ext uri="{FF2B5EF4-FFF2-40B4-BE49-F238E27FC236}">
                <a16:creationId xmlns:a16="http://schemas.microsoft.com/office/drawing/2014/main" id="{31A793CB-45EB-40DA-98ED-FFE0BC3AEE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076656501"/>
      </p:ext>
    </p:extLst>
  </p:cSld>
  <p:clrMapOvr>
    <a:masterClrMapping/>
  </p:clrMapOvr>
  <p:extLst>
    <p:ext uri="{DCECCB84-F9BA-43D5-87BE-67443E8EF086}">
      <p15:sldGuideLst xmlns:p15="http://schemas.microsoft.com/office/powerpoint/2012/main">
        <p15:guide id="1" orient="horz" pos="136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ammenlikning x 3">
    <p:bg>
      <p:bgPr>
        <a:solidFill>
          <a:schemeClr val="bg1">
            <a:lumMod val="95000"/>
          </a:schemeClr>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7F82D5-170E-47A6-9910-FE84E32FE544}"/>
              </a:ext>
            </a:extLst>
          </p:cNvPr>
          <p:cNvSpPr/>
          <p:nvPr userDrawn="1"/>
        </p:nvSpPr>
        <p:spPr>
          <a:xfrm>
            <a:off x="1055687" y="4265903"/>
            <a:ext cx="3168000" cy="1829609"/>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80358" y="4439670"/>
            <a:ext cx="2686050" cy="142486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Bildene og faktaboksene på denne </a:t>
            </a:r>
            <a:r>
              <a:rPr lang="nb-NO" dirty="0" err="1"/>
              <a:t>malsiden</a:t>
            </a:r>
            <a:r>
              <a:rPr lang="nb-NO" dirty="0"/>
              <a:t> kan brukes for å sammenlikne noe.</a:t>
            </a:r>
            <a:br>
              <a:rPr lang="nb-NO" dirty="0"/>
            </a:br>
            <a:r>
              <a:rPr lang="nb-NO" dirty="0"/>
              <a:t>For eksempel hvis du har tre bilder som viser en utvikling.</a:t>
            </a:r>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512000" y="4273951"/>
            <a:ext cx="3168000" cy="182156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57A9DC82-D582-434C-9880-CC53EFF8C09F}"/>
              </a:ext>
            </a:extLst>
          </p:cNvPr>
          <p:cNvSpPr>
            <a:spLocks noGrp="1"/>
          </p:cNvSpPr>
          <p:nvPr>
            <p:ph type="body" sz="quarter" idx="20" hasCustomPrompt="1"/>
          </p:nvPr>
        </p:nvSpPr>
        <p:spPr>
          <a:xfrm>
            <a:off x="4752975" y="4447716"/>
            <a:ext cx="2686050" cy="1424869"/>
          </a:xfrm>
          <a:prstGeom prst="rect">
            <a:avLst/>
          </a:prstGeom>
        </p:spPr>
        <p:txBody>
          <a:bodyPr>
            <a:normAutofit/>
          </a:bodyPr>
          <a:lstStyle>
            <a:lvl1pPr marL="0" indent="0">
              <a:lnSpc>
                <a:spcPct val="100000"/>
              </a:lnSpc>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Bildene kan brukes til å illustrere tre viktige poeng.</a:t>
            </a:r>
            <a:br>
              <a:rPr lang="nb-NO" dirty="0"/>
            </a:br>
            <a:r>
              <a:rPr lang="nb-NO" dirty="0"/>
              <a:t>Kart, bilder og illustrasjoner kan settes inn og brukes for å sammenlikne noe innen alle fagfelt. </a:t>
            </a:r>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68313" y="4265903"/>
            <a:ext cx="3168000" cy="182156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8209288" y="4439668"/>
            <a:ext cx="2686050" cy="1424869"/>
          </a:xfrm>
          <a:prstGeom prst="rect">
            <a:avLst/>
          </a:prstGeom>
        </p:spPr>
        <p:txBody>
          <a:bodyPr>
            <a:normAutofit/>
          </a:bodyPr>
          <a:lstStyle>
            <a:lvl1pPr marL="0" indent="0">
              <a:lnSpc>
                <a:spcPct val="100000"/>
              </a:lnSpc>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Eksempler kan være naturtyper, arter, byer, brukergrupper, kommuner, områder, personer og så videre.</a:t>
            </a:r>
          </a:p>
        </p:txBody>
      </p:sp>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Autofit/>
          </a:bodyPr>
          <a:lstStyle>
            <a:lvl1pPr marL="0" indent="0">
              <a:buNone/>
              <a:defRPr sz="3600">
                <a:latin typeface="+mn-lt"/>
              </a:defRPr>
            </a:lvl1pPr>
          </a:lstStyle>
          <a:p>
            <a:pPr lvl="0"/>
            <a:r>
              <a:rPr lang="nb-NO" dirty="0"/>
              <a:t>Overskrift (pkt. 36) for tre bilder + </a:t>
            </a:r>
            <a:r>
              <a:rPr lang="nb-NO" dirty="0" err="1"/>
              <a:t>faktabokser</a:t>
            </a:r>
            <a:endParaRPr lang="nb-NO" dirty="0"/>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8"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1</a:t>
            </a:r>
          </a:p>
        </p:txBody>
      </p:sp>
      <p:sp>
        <p:nvSpPr>
          <p:cNvPr id="18" name="Plassholder for bilde 21">
            <a:extLst>
              <a:ext uri="{FF2B5EF4-FFF2-40B4-BE49-F238E27FC236}">
                <a16:creationId xmlns:a16="http://schemas.microsoft.com/office/drawing/2014/main" id="{021DA3E9-E13E-4C25-BA5D-6652BA1F0080}"/>
              </a:ext>
            </a:extLst>
          </p:cNvPr>
          <p:cNvSpPr>
            <a:spLocks noGrp="1"/>
          </p:cNvSpPr>
          <p:nvPr>
            <p:ph type="pic" sz="quarter" idx="22" hasCustomPrompt="1"/>
          </p:nvPr>
        </p:nvSpPr>
        <p:spPr>
          <a:xfrm>
            <a:off x="4512000"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2</a:t>
            </a:r>
          </a:p>
        </p:txBody>
      </p:sp>
      <p:sp>
        <p:nvSpPr>
          <p:cNvPr id="19" name="Plassholder for bilde 21">
            <a:extLst>
              <a:ext uri="{FF2B5EF4-FFF2-40B4-BE49-F238E27FC236}">
                <a16:creationId xmlns:a16="http://schemas.microsoft.com/office/drawing/2014/main" id="{C0F341BD-FA74-49C6-B4D5-F0BAC35B78CD}"/>
              </a:ext>
            </a:extLst>
          </p:cNvPr>
          <p:cNvSpPr>
            <a:spLocks noGrp="1"/>
          </p:cNvSpPr>
          <p:nvPr>
            <p:ph type="pic" sz="quarter" idx="23" hasCustomPrompt="1"/>
          </p:nvPr>
        </p:nvSpPr>
        <p:spPr>
          <a:xfrm>
            <a:off x="7949946"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3</a:t>
            </a:r>
          </a:p>
        </p:txBody>
      </p:sp>
      <p:sp>
        <p:nvSpPr>
          <p:cNvPr id="36" name="Plassholder for lysbildenummer 5">
            <a:extLst>
              <a:ext uri="{FF2B5EF4-FFF2-40B4-BE49-F238E27FC236}">
                <a16:creationId xmlns:a16="http://schemas.microsoft.com/office/drawing/2014/main" id="{3D7EBAB9-B4BE-490D-BF64-28601485CF4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37" name="TekstSylinder 36">
            <a:extLst>
              <a:ext uri="{FF2B5EF4-FFF2-40B4-BE49-F238E27FC236}">
                <a16:creationId xmlns:a16="http://schemas.microsoft.com/office/drawing/2014/main" id="{38E43C12-A815-4C45-9C0C-4C6FE65FD39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Vestfold og Telemark</a:t>
            </a:r>
          </a:p>
        </p:txBody>
      </p:sp>
      <p:sp>
        <p:nvSpPr>
          <p:cNvPr id="40" name="TekstSylinder 39">
            <a:extLst>
              <a:ext uri="{FF2B5EF4-FFF2-40B4-BE49-F238E27FC236}">
                <a16:creationId xmlns:a16="http://schemas.microsoft.com/office/drawing/2014/main" id="{ED5FD058-A83F-40A1-AB19-9459FCA3852E}"/>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41" name="Plassholder for tekst 3">
            <a:extLst>
              <a:ext uri="{FF2B5EF4-FFF2-40B4-BE49-F238E27FC236}">
                <a16:creationId xmlns:a16="http://schemas.microsoft.com/office/drawing/2014/main" id="{37B15E49-CE91-415B-989E-461A9908C91B}"/>
              </a:ext>
            </a:extLst>
          </p:cNvPr>
          <p:cNvSpPr>
            <a:spLocks noGrp="1"/>
          </p:cNvSpPr>
          <p:nvPr>
            <p:ph type="body" sz="quarter" idx="24" hasCustomPrompt="1"/>
          </p:nvPr>
        </p:nvSpPr>
        <p:spPr>
          <a:xfrm>
            <a:off x="1295686" y="6592144"/>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fotograf(ene) og/eller eier(ne) av bildene.</a:t>
            </a:r>
          </a:p>
        </p:txBody>
      </p:sp>
      <p:pic>
        <p:nvPicPr>
          <p:cNvPr id="21" name="Bilde 20">
            <a:extLst>
              <a:ext uri="{FF2B5EF4-FFF2-40B4-BE49-F238E27FC236}">
                <a16:creationId xmlns:a16="http://schemas.microsoft.com/office/drawing/2014/main" id="{198B4524-8164-42F2-A2DD-F74BF0073D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187475627"/>
      </p:ext>
    </p:extLst>
  </p:cSld>
  <p:clrMapOvr>
    <a:masterClrMapping/>
  </p:clrMapOvr>
  <p:extLst>
    <p:ext uri="{DCECCB84-F9BA-43D5-87BE-67443E8EF086}">
      <p15:sldGuideLst xmlns:p15="http://schemas.microsoft.com/office/powerpoint/2012/main">
        <p15:guide id="1" orient="horz" pos="1366"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AKTABOKS x 3 felles tittel">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292FB4A1-6110-4C3C-B391-BA8B33CB07F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37254" t="13140" r="-19292" b="13775"/>
          <a:stretch/>
        </p:blipFill>
        <p:spPr>
          <a:xfrm>
            <a:off x="0" y="-7374"/>
            <a:ext cx="2411361" cy="6799006"/>
          </a:xfrm>
          <a:prstGeom prst="rect">
            <a:avLst/>
          </a:prstGeom>
        </p:spPr>
      </p:pic>
      <p:sp>
        <p:nvSpPr>
          <p:cNvPr id="8" name="Rektangel 7">
            <a:extLst>
              <a:ext uri="{FF2B5EF4-FFF2-40B4-BE49-F238E27FC236}">
                <a16:creationId xmlns:a16="http://schemas.microsoft.com/office/drawing/2014/main" id="{DA7F82D5-170E-47A6-9910-FE84E32FE544}"/>
              </a:ext>
            </a:extLst>
          </p:cNvPr>
          <p:cNvSpPr/>
          <p:nvPr userDrawn="1"/>
        </p:nvSpPr>
        <p:spPr>
          <a:xfrm>
            <a:off x="1055688" y="2211295"/>
            <a:ext cx="3201671" cy="4106808"/>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357262" y="2500828"/>
            <a:ext cx="2605138" cy="3507150"/>
          </a:xfrm>
          <a:prstGeom prst="rect">
            <a:avLst/>
          </a:prstGeo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Faktaboksene kan brukes for å sammenlikne noe.</a:t>
            </a:r>
            <a:br>
              <a:rPr lang="nb-NO" dirty="0"/>
            </a:br>
            <a:r>
              <a:rPr lang="nb-NO" dirty="0"/>
              <a:t>For eksempel hvis du vil du sammenlikne tre paragrafer eller lovverk.</a:t>
            </a:r>
            <a:br>
              <a:rPr lang="nb-NO" dirty="0"/>
            </a:br>
            <a:r>
              <a:rPr lang="nb-NO" dirty="0"/>
              <a:t>Eller hvis du skal forklare gangen i en prosess eller et tilsyn som består av tre deler.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lvl="0"/>
            <a:endParaRPr lang="nb-NO" dirty="0"/>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495164" y="2220673"/>
            <a:ext cx="3240000" cy="409743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57A9DC82-D582-434C-9880-CC53EFF8C09F}"/>
              </a:ext>
            </a:extLst>
          </p:cNvPr>
          <p:cNvSpPr>
            <a:spLocks noGrp="1"/>
          </p:cNvSpPr>
          <p:nvPr>
            <p:ph type="body" sz="quarter" idx="20" hasCustomPrompt="1"/>
          </p:nvPr>
        </p:nvSpPr>
        <p:spPr>
          <a:xfrm>
            <a:off x="4793130" y="2510205"/>
            <a:ext cx="2599766" cy="349777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Når punktene er hele setninger, skal det være stor bokstav i hvert punkt.</a:t>
            </a:r>
            <a:br>
              <a:rPr lang="nb-NO" dirty="0"/>
            </a:br>
            <a:r>
              <a:rPr lang="nb-NO" dirty="0"/>
              <a:t>Gi alle punktene samme form og struktur.</a:t>
            </a:r>
          </a:p>
          <a:p>
            <a:pPr lvl="0"/>
            <a:endParaRPr lang="nb-NO" dirty="0"/>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34642" y="2211296"/>
            <a:ext cx="3201671" cy="409743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8233153" y="2500828"/>
            <a:ext cx="2601585" cy="3518366"/>
          </a:xfrm>
          <a:prstGeom prst="rect">
            <a:avLst/>
          </a:prstGeom>
        </p:spPr>
        <p:txBody>
          <a:bodyPr>
            <a:normAutofit/>
          </a:bodyPr>
          <a:lstStyle>
            <a:lvl1pPr marL="285750" indent="-285750">
              <a:lnSpc>
                <a:spcPct val="100000"/>
              </a:lnSpc>
              <a:buFont typeface="Arial" panose="020B0604020202020204" pitchFamily="34" charset="0"/>
              <a:buChar cha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Les mer om punktoppstillinger på Språkrådet.no.</a:t>
            </a:r>
          </a:p>
          <a:p>
            <a:pPr lvl="0"/>
            <a:endParaRPr lang="nb-NO" dirty="0"/>
          </a:p>
        </p:txBody>
      </p:sp>
      <p:sp>
        <p:nvSpPr>
          <p:cNvPr id="17" name="Plassholder for tekst 4">
            <a:extLst>
              <a:ext uri="{FF2B5EF4-FFF2-40B4-BE49-F238E27FC236}">
                <a16:creationId xmlns:a16="http://schemas.microsoft.com/office/drawing/2014/main" id="{037073BD-E598-4E5F-B1EE-F55681A71E26}"/>
              </a:ext>
            </a:extLst>
          </p:cNvPr>
          <p:cNvSpPr>
            <a:spLocks noGrp="1"/>
          </p:cNvSpPr>
          <p:nvPr>
            <p:ph type="body" sz="quarter" idx="15" hasCustomPrompt="1"/>
          </p:nvPr>
        </p:nvSpPr>
        <p:spPr>
          <a:xfrm>
            <a:off x="1058492" y="873125"/>
            <a:ext cx="10077821" cy="1077208"/>
          </a:xfrm>
          <a:prstGeom prst="rect">
            <a:avLst/>
          </a:prstGeom>
        </p:spPr>
        <p:txBody>
          <a:bodyPr numCol="1" anchor="b">
            <a:normAutofit/>
          </a:bodyPr>
          <a:lstStyle>
            <a:lvl1pPr marL="0" indent="0">
              <a:buNone/>
              <a:defRPr sz="3600">
                <a:latin typeface="+mn-lt"/>
              </a:defRPr>
            </a:lvl1pPr>
          </a:lstStyle>
          <a:p>
            <a:pPr lvl="0"/>
            <a:r>
              <a:rPr lang="nb-NO" dirty="0"/>
              <a:t>Felles overskrift (pkt. 36) for tre </a:t>
            </a:r>
            <a:r>
              <a:rPr lang="nb-NO" dirty="0" err="1"/>
              <a:t>faktabokser</a:t>
            </a:r>
            <a:endParaRPr lang="nb-NO" dirty="0"/>
          </a:p>
        </p:txBody>
      </p:sp>
      <p:sp>
        <p:nvSpPr>
          <p:cNvPr id="24" name="Plassholder for lysbildenummer 5">
            <a:extLst>
              <a:ext uri="{FF2B5EF4-FFF2-40B4-BE49-F238E27FC236}">
                <a16:creationId xmlns:a16="http://schemas.microsoft.com/office/drawing/2014/main" id="{1AA4BDAA-AA79-4AF5-B9D8-BAA24CB9C679}"/>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6" name="TekstSylinder 25">
            <a:extLst>
              <a:ext uri="{FF2B5EF4-FFF2-40B4-BE49-F238E27FC236}">
                <a16:creationId xmlns:a16="http://schemas.microsoft.com/office/drawing/2014/main" id="{F698C9B9-9370-4D40-92EA-EE1674C825B1}"/>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Vestfold og Telemark</a:t>
            </a:r>
          </a:p>
        </p:txBody>
      </p:sp>
      <p:pic>
        <p:nvPicPr>
          <p:cNvPr id="13" name="Bilde 12">
            <a:extLst>
              <a:ext uri="{FF2B5EF4-FFF2-40B4-BE49-F238E27FC236}">
                <a16:creationId xmlns:a16="http://schemas.microsoft.com/office/drawing/2014/main" id="{951C16E4-6BB9-4C56-8466-324319806E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4937478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AKTABOKS x 3 egne titler">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5281FB71-5236-44BA-B16C-62F0FCCE371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1398" t="28312" r="-1664" b="-957"/>
          <a:stretch/>
        </p:blipFill>
        <p:spPr>
          <a:xfrm>
            <a:off x="0" y="0"/>
            <a:ext cx="2359272" cy="6758071"/>
          </a:xfrm>
          <a:prstGeom prst="rect">
            <a:avLst/>
          </a:prstGeom>
        </p:spPr>
      </p:pic>
      <p:sp>
        <p:nvSpPr>
          <p:cNvPr id="8" name="Rektangel 7">
            <a:extLst>
              <a:ext uri="{FF2B5EF4-FFF2-40B4-BE49-F238E27FC236}">
                <a16:creationId xmlns:a16="http://schemas.microsoft.com/office/drawing/2014/main" id="{DA7F82D5-170E-47A6-9910-FE84E32FE544}"/>
              </a:ext>
            </a:extLst>
          </p:cNvPr>
          <p:cNvSpPr/>
          <p:nvPr userDrawn="1"/>
        </p:nvSpPr>
        <p:spPr>
          <a:xfrm>
            <a:off x="1055688" y="1104900"/>
            <a:ext cx="3201671" cy="5203825"/>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496330" y="1104899"/>
            <a:ext cx="3201671" cy="52038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36973" y="1104899"/>
            <a:ext cx="3201671" cy="52038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ssholder for tekst 2">
            <a:extLst>
              <a:ext uri="{FF2B5EF4-FFF2-40B4-BE49-F238E27FC236}">
                <a16:creationId xmlns:a16="http://schemas.microsoft.com/office/drawing/2014/main" id="{8932D5A4-F404-48C4-93C4-712FCC6A162E}"/>
              </a:ext>
            </a:extLst>
          </p:cNvPr>
          <p:cNvSpPr>
            <a:spLocks noGrp="1"/>
          </p:cNvSpPr>
          <p:nvPr>
            <p:ph type="body" sz="quarter" idx="22" hasCustomPrompt="1"/>
          </p:nvPr>
        </p:nvSpPr>
        <p:spPr>
          <a:xfrm>
            <a:off x="1357262" y="1397001"/>
            <a:ext cx="2605138" cy="1093652"/>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1</a:t>
            </a:r>
          </a:p>
        </p:txBody>
      </p:sp>
      <p:sp>
        <p:nvSpPr>
          <p:cNvPr id="15" name="Plassholder for tekst 2">
            <a:extLst>
              <a:ext uri="{FF2B5EF4-FFF2-40B4-BE49-F238E27FC236}">
                <a16:creationId xmlns:a16="http://schemas.microsoft.com/office/drawing/2014/main" id="{7092F267-7936-4D7E-AB24-A3C4C0705E5D}"/>
              </a:ext>
            </a:extLst>
          </p:cNvPr>
          <p:cNvSpPr>
            <a:spLocks noGrp="1"/>
          </p:cNvSpPr>
          <p:nvPr>
            <p:ph type="body" sz="quarter" idx="23" hasCustomPrompt="1"/>
          </p:nvPr>
        </p:nvSpPr>
        <p:spPr>
          <a:xfrm>
            <a:off x="4796116" y="1397002"/>
            <a:ext cx="2599767" cy="1093652"/>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2</a:t>
            </a:r>
          </a:p>
        </p:txBody>
      </p:sp>
      <p:sp>
        <p:nvSpPr>
          <p:cNvPr id="17" name="Plassholder for tekst 2">
            <a:extLst>
              <a:ext uri="{FF2B5EF4-FFF2-40B4-BE49-F238E27FC236}">
                <a16:creationId xmlns:a16="http://schemas.microsoft.com/office/drawing/2014/main" id="{836D24B0-CE4C-45E9-88BA-428E6F489B67}"/>
              </a:ext>
            </a:extLst>
          </p:cNvPr>
          <p:cNvSpPr>
            <a:spLocks noGrp="1"/>
          </p:cNvSpPr>
          <p:nvPr>
            <p:ph type="body" sz="quarter" idx="24" hasCustomPrompt="1"/>
          </p:nvPr>
        </p:nvSpPr>
        <p:spPr>
          <a:xfrm>
            <a:off x="8233152" y="1397001"/>
            <a:ext cx="2601585" cy="1093651"/>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3</a:t>
            </a:r>
          </a:p>
        </p:txBody>
      </p:sp>
      <p:sp>
        <p:nvSpPr>
          <p:cNvPr id="19" name="Plassholder for lysbildenummer 5">
            <a:extLst>
              <a:ext uri="{FF2B5EF4-FFF2-40B4-BE49-F238E27FC236}">
                <a16:creationId xmlns:a16="http://schemas.microsoft.com/office/drawing/2014/main" id="{1E3CFF66-C480-411E-8A1B-3508A0501D88}"/>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1" name="TekstSylinder 20">
            <a:extLst>
              <a:ext uri="{FF2B5EF4-FFF2-40B4-BE49-F238E27FC236}">
                <a16:creationId xmlns:a16="http://schemas.microsoft.com/office/drawing/2014/main" id="{66591FA5-6FFD-46B8-9B0F-F21B63E6B78C}"/>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err="1">
                <a:ln>
                  <a:noFill/>
                </a:ln>
                <a:solidFill>
                  <a:schemeClr val="accent3"/>
                </a:solidFill>
                <a:effectLst/>
                <a:latin typeface="+mj-lt"/>
                <a:cs typeface="Arial" panose="020B0604020202020204" pitchFamily="34" charset="0"/>
              </a:rPr>
              <a:t>Statsforvaltaren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Vestfold og Telemark</a:t>
            </a:r>
          </a:p>
        </p:txBody>
      </p:sp>
      <p:sp>
        <p:nvSpPr>
          <p:cNvPr id="27" name="Plassholder for tekst 8">
            <a:extLst>
              <a:ext uri="{FF2B5EF4-FFF2-40B4-BE49-F238E27FC236}">
                <a16:creationId xmlns:a16="http://schemas.microsoft.com/office/drawing/2014/main" id="{8EE39E4B-F344-4198-AF1B-CF3EDBD98251}"/>
              </a:ext>
            </a:extLst>
          </p:cNvPr>
          <p:cNvSpPr>
            <a:spLocks noGrp="1"/>
          </p:cNvSpPr>
          <p:nvPr>
            <p:ph type="body" sz="quarter" idx="19" hasCustomPrompt="1"/>
          </p:nvPr>
        </p:nvSpPr>
        <p:spPr>
          <a:xfrm>
            <a:off x="1357262" y="2725784"/>
            <a:ext cx="2605138" cy="328219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Faktaboksene kan brukes for å sammenlikne noe. </a:t>
            </a:r>
            <a:br>
              <a:rPr lang="nb-NO" dirty="0"/>
            </a:br>
            <a:r>
              <a:rPr lang="nb-NO" dirty="0"/>
              <a:t>For eksempel hvis du vil du sammenlikne tre paragrafer eller lovverk.</a:t>
            </a:r>
            <a:br>
              <a:rPr lang="nb-NO" dirty="0"/>
            </a:br>
            <a:r>
              <a:rPr lang="nb-NO" dirty="0"/>
              <a:t>Eller hvis du skal forklare gangen i en prosess eller et tilsyn som består av tre deler.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lvl="0"/>
            <a:endParaRPr lang="nb-NO" dirty="0"/>
          </a:p>
        </p:txBody>
      </p:sp>
      <p:sp>
        <p:nvSpPr>
          <p:cNvPr id="28" name="Plassholder for tekst 8">
            <a:extLst>
              <a:ext uri="{FF2B5EF4-FFF2-40B4-BE49-F238E27FC236}">
                <a16:creationId xmlns:a16="http://schemas.microsoft.com/office/drawing/2014/main" id="{C8765A32-4890-4C82-9997-A3C76276CF50}"/>
              </a:ext>
            </a:extLst>
          </p:cNvPr>
          <p:cNvSpPr>
            <a:spLocks noGrp="1"/>
          </p:cNvSpPr>
          <p:nvPr>
            <p:ph type="body" sz="quarter" idx="20" hasCustomPrompt="1"/>
          </p:nvPr>
        </p:nvSpPr>
        <p:spPr>
          <a:xfrm>
            <a:off x="4793130" y="2725785"/>
            <a:ext cx="2599766" cy="328219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Når punktene er hele setninger, skal det være stor bokstav i hvert punkt. </a:t>
            </a:r>
            <a:br>
              <a:rPr lang="nb-NO" dirty="0"/>
            </a:br>
            <a:r>
              <a:rPr lang="nb-NO" dirty="0"/>
              <a:t>Gi alle punktene samme form og struktur.</a:t>
            </a:r>
          </a:p>
          <a:p>
            <a:pPr lvl="0"/>
            <a:endParaRPr lang="nb-NO" dirty="0"/>
          </a:p>
        </p:txBody>
      </p:sp>
      <p:sp>
        <p:nvSpPr>
          <p:cNvPr id="29" name="Plassholder for tekst 8">
            <a:extLst>
              <a:ext uri="{FF2B5EF4-FFF2-40B4-BE49-F238E27FC236}">
                <a16:creationId xmlns:a16="http://schemas.microsoft.com/office/drawing/2014/main" id="{DB84BA7C-C40C-4A30-8F56-CA34FC964BEF}"/>
              </a:ext>
            </a:extLst>
          </p:cNvPr>
          <p:cNvSpPr>
            <a:spLocks noGrp="1"/>
          </p:cNvSpPr>
          <p:nvPr>
            <p:ph type="body" sz="quarter" idx="21" hasCustomPrompt="1"/>
          </p:nvPr>
        </p:nvSpPr>
        <p:spPr>
          <a:xfrm>
            <a:off x="8233153" y="2725784"/>
            <a:ext cx="2601585" cy="3293409"/>
          </a:xfrm>
          <a:prstGeom prst="rect">
            <a:avLst/>
          </a:prstGeom>
        </p:spPr>
        <p:txBody>
          <a:bodyPr>
            <a:normAutofit/>
          </a:bodyPr>
          <a:lstStyle>
            <a:lvl1pPr marL="285750" indent="-285750">
              <a:lnSpc>
                <a:spcPct val="100000"/>
              </a:lnSpc>
              <a:buFont typeface="Arial" panose="020B0604020202020204" pitchFamily="34" charset="0"/>
              <a:buChar cha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Les mer om punktoppstillinger på Språkrådet.no.</a:t>
            </a:r>
          </a:p>
          <a:p>
            <a:pPr lvl="0"/>
            <a:endParaRPr lang="nb-NO" dirty="0"/>
          </a:p>
        </p:txBody>
      </p:sp>
      <p:pic>
        <p:nvPicPr>
          <p:cNvPr id="18" name="Bilde 17">
            <a:extLst>
              <a:ext uri="{FF2B5EF4-FFF2-40B4-BE49-F238E27FC236}">
                <a16:creationId xmlns:a16="http://schemas.microsoft.com/office/drawing/2014/main" id="{4D718755-CF9E-4429-B5B0-AD6F0FED92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337507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35C90EB2-68B1-45B5-A05C-15999E804576}"/>
              </a:ext>
            </a:extLst>
          </p:cNvPr>
          <p:cNvSpPr>
            <a:spLocks noGrp="1"/>
          </p:cNvSpPr>
          <p:nvPr>
            <p:ph idx="1"/>
          </p:nvPr>
        </p:nvSpPr>
        <p:spPr>
          <a:xfrm>
            <a:off x="838200" y="1825625"/>
            <a:ext cx="10515600" cy="4395788"/>
          </a:xfrm>
          <a:prstGeom prst="rect">
            <a:avLst/>
          </a:prstGeom>
          <a:noFill/>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2" name="Tittel 1">
            <a:extLst>
              <a:ext uri="{FF2B5EF4-FFF2-40B4-BE49-F238E27FC236}">
                <a16:creationId xmlns:a16="http://schemas.microsoft.com/office/drawing/2014/main" id="{5DBA58C4-15CE-41C0-9A70-E90CE7E8CDD0}"/>
              </a:ext>
            </a:extLst>
          </p:cNvPr>
          <p:cNvSpPr>
            <a:spLocks noGrp="1"/>
          </p:cNvSpPr>
          <p:nvPr>
            <p:ph type="title"/>
          </p:nvPr>
        </p:nvSpPr>
        <p:spPr>
          <a:xfrm>
            <a:off x="838200" y="372849"/>
            <a:ext cx="10385041" cy="1317839"/>
          </a:xfrm>
          <a:prstGeom prst="rect">
            <a:avLst/>
          </a:prstGeom>
        </p:spPr>
        <p:txBody>
          <a:bodyPr/>
          <a:lstStyle>
            <a:lvl1pPr>
              <a:defRPr b="0">
                <a:solidFill>
                  <a:schemeClr val="tx1"/>
                </a:solidFill>
              </a:defRPr>
            </a:lvl1pPr>
          </a:lstStyle>
          <a:p>
            <a:r>
              <a:rPr lang="nb-NO"/>
              <a:t>Klikk for å redigere tittelstil</a:t>
            </a:r>
            <a:endParaRPr lang="nb-NO" dirty="0"/>
          </a:p>
        </p:txBody>
      </p:sp>
      <p:sp>
        <p:nvSpPr>
          <p:cNvPr id="4" name="Plassholder for dato 3">
            <a:extLst>
              <a:ext uri="{FF2B5EF4-FFF2-40B4-BE49-F238E27FC236}">
                <a16:creationId xmlns:a16="http://schemas.microsoft.com/office/drawing/2014/main" id="{238B0425-4470-4613-95C3-924B7FD2D0A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875A51-6091-4566-94F7-3923384630BA}" type="datetimeFigureOut">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16.10.2025</a:t>
            </a:fld>
            <a:endParaRPr kumimoji="0" lang="nb-N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Plassholder for bunntekst 4">
            <a:extLst>
              <a:ext uri="{FF2B5EF4-FFF2-40B4-BE49-F238E27FC236}">
                <a16:creationId xmlns:a16="http://schemas.microsoft.com/office/drawing/2014/main" id="{1181657D-71F0-4854-BBD8-7DF6457317B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Plassholder for lysbildenummer 5">
            <a:extLst>
              <a:ext uri="{FF2B5EF4-FFF2-40B4-BE49-F238E27FC236}">
                <a16:creationId xmlns:a16="http://schemas.microsoft.com/office/drawing/2014/main" id="{D33040A6-4E5C-4536-8658-9BCCA1E3CB16}"/>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F9DDBB-3369-48AE-9809-7C4C8E4963E8}" type="slidenum">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nb-N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Bilde 9">
            <a:extLst>
              <a:ext uri="{FF2B5EF4-FFF2-40B4-BE49-F238E27FC236}">
                <a16:creationId xmlns:a16="http://schemas.microsoft.com/office/drawing/2014/main" id="{6A757CFE-272C-453C-BB1B-77E87DB828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2212900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lsidebilde">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62D7BC0-0959-4646-A1B9-535C1C27A2AA}"/>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0" y="-14492"/>
            <a:ext cx="12192000" cy="6624000"/>
          </a:xfrm>
          <a:prstGeom prst="rect">
            <a:avLst/>
          </a:prstGeom>
          <a:noFill/>
        </p:spPr>
        <p:txBody>
          <a:bodyPr anchor="ctr"/>
          <a:lstStyle>
            <a:lvl1pPr marL="0" indent="0" algn="ctr">
              <a:buFont typeface="Arial" panose="020B0604020202020204" pitchFamily="34" charset="0"/>
              <a:buNone/>
              <a:defRPr/>
            </a:lvl1pPr>
          </a:lstStyle>
          <a:p>
            <a:r>
              <a:rPr lang="nb-NO" dirty="0"/>
              <a:t>Klikk på ikonet for å sette inn et bilde som dekker hele skjermen.</a:t>
            </a:r>
            <a:br>
              <a:rPr lang="nb-NO" dirty="0"/>
            </a:br>
            <a:br>
              <a:rPr lang="nb-NO" dirty="0"/>
            </a:br>
            <a:r>
              <a:rPr lang="nb-NO" dirty="0"/>
              <a:t>Navn på fotograf og/eller eier av bildet skriver du i tekstfeltet nederst på </a:t>
            </a:r>
            <a:r>
              <a:rPr lang="nb-NO" dirty="0" err="1"/>
              <a:t>malsiden</a:t>
            </a:r>
            <a:r>
              <a:rPr lang="nb-NO" dirty="0"/>
              <a:t>.</a:t>
            </a:r>
          </a:p>
        </p:txBody>
      </p:sp>
      <p:sp>
        <p:nvSpPr>
          <p:cNvPr id="5" name="TekstSylinder 4">
            <a:extLst>
              <a:ext uri="{FF2B5EF4-FFF2-40B4-BE49-F238E27FC236}">
                <a16:creationId xmlns:a16="http://schemas.microsoft.com/office/drawing/2014/main" id="{65313A6B-DA5B-4674-A4E2-6AC10DC3ABC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6" name="Plassholder for tekst 3">
            <a:extLst>
              <a:ext uri="{FF2B5EF4-FFF2-40B4-BE49-F238E27FC236}">
                <a16:creationId xmlns:a16="http://schemas.microsoft.com/office/drawing/2014/main" id="{AF976744-8491-41EA-A553-6C0E2BAFA9FD}"/>
              </a:ext>
            </a:extLst>
          </p:cNvPr>
          <p:cNvSpPr>
            <a:spLocks noGrp="1"/>
          </p:cNvSpPr>
          <p:nvPr>
            <p:ph type="body" sz="quarter" idx="24" hasCustomPrompt="1"/>
          </p:nvPr>
        </p:nvSpPr>
        <p:spPr>
          <a:xfrm>
            <a:off x="647986" y="6684946"/>
            <a:ext cx="5448014"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 og/eller eier av bildet.</a:t>
            </a:r>
          </a:p>
        </p:txBody>
      </p:sp>
      <p:sp>
        <p:nvSpPr>
          <p:cNvPr id="8" name="Plassholder for lysbildenummer 5">
            <a:extLst>
              <a:ext uri="{FF2B5EF4-FFF2-40B4-BE49-F238E27FC236}">
                <a16:creationId xmlns:a16="http://schemas.microsoft.com/office/drawing/2014/main" id="{D02C766E-7117-44E9-A6B7-128D5AA400B3}"/>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9" name="TekstSylinder 8">
            <a:extLst>
              <a:ext uri="{FF2B5EF4-FFF2-40B4-BE49-F238E27FC236}">
                <a16:creationId xmlns:a16="http://schemas.microsoft.com/office/drawing/2014/main" id="{A9264222-F2ED-4044-A7CD-7C63D4A2EE78}"/>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Vestfold og Telemark</a:t>
            </a:r>
          </a:p>
        </p:txBody>
      </p:sp>
    </p:spTree>
    <p:extLst>
      <p:ext uri="{BB962C8B-B14F-4D97-AF65-F5344CB8AC3E}">
        <p14:creationId xmlns:p14="http://schemas.microsoft.com/office/powerpoint/2010/main" val="3342277996"/>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E x 2">
    <p:bg>
      <p:bgPr>
        <a:solidFill>
          <a:schemeClr val="bg1"/>
        </a:solidFill>
        <a:effectLst/>
      </p:bgPr>
    </p:bg>
    <p:spTree>
      <p:nvGrpSpPr>
        <p:cNvPr id="1" name=""/>
        <p:cNvGrpSpPr/>
        <p:nvPr/>
      </p:nvGrpSpPr>
      <p:grpSpPr>
        <a:xfrm>
          <a:off x="0" y="0"/>
          <a:ext cx="0" cy="0"/>
          <a:chOff x="0" y="0"/>
          <a:chExt cx="0" cy="0"/>
        </a:xfrm>
      </p:grpSpPr>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 1.</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3" name="Plassholder for bilde 3">
            <a:extLst>
              <a:ext uri="{FF2B5EF4-FFF2-40B4-BE49-F238E27FC236}">
                <a16:creationId xmlns:a16="http://schemas.microsoft.com/office/drawing/2014/main" id="{FAE01CCF-5656-4C51-9B8F-17B85B5040CD}"/>
              </a:ext>
            </a:extLst>
          </p:cNvPr>
          <p:cNvSpPr>
            <a:spLocks noGrp="1"/>
          </p:cNvSpPr>
          <p:nvPr>
            <p:ph type="pic" sz="quarter" idx="16" hasCustomPrompt="1"/>
          </p:nvPr>
        </p:nvSpPr>
        <p:spPr>
          <a:xfrm>
            <a:off x="609600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 2.</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0" name="Rektangel 9">
            <a:extLst>
              <a:ext uri="{FF2B5EF4-FFF2-40B4-BE49-F238E27FC236}">
                <a16:creationId xmlns:a16="http://schemas.microsoft.com/office/drawing/2014/main" id="{74E7BE4E-EAD6-492B-B113-71C0E078FEEB}"/>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FEE4EEDD-8338-4EB5-93FE-708D1B1BECE5}"/>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5" name="Plassholder for tekst 3">
            <a:extLst>
              <a:ext uri="{FF2B5EF4-FFF2-40B4-BE49-F238E27FC236}">
                <a16:creationId xmlns:a16="http://schemas.microsoft.com/office/drawing/2014/main" id="{85C68640-E0DE-4C9F-B22C-ECC944209240}"/>
              </a:ext>
            </a:extLst>
          </p:cNvPr>
          <p:cNvSpPr>
            <a:spLocks noGrp="1"/>
          </p:cNvSpPr>
          <p:nvPr>
            <p:ph type="body" sz="quarter" idx="24" hasCustomPrompt="1"/>
          </p:nvPr>
        </p:nvSpPr>
        <p:spPr>
          <a:xfrm>
            <a:off x="647985" y="6684946"/>
            <a:ext cx="8155355"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6" name="Plassholder for lysbildenummer 5">
            <a:extLst>
              <a:ext uri="{FF2B5EF4-FFF2-40B4-BE49-F238E27FC236}">
                <a16:creationId xmlns:a16="http://schemas.microsoft.com/office/drawing/2014/main" id="{E1820537-7188-44C7-AA4F-4F92BF8BCC39}"/>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17" name="TekstSylinder 16">
            <a:extLst>
              <a:ext uri="{FF2B5EF4-FFF2-40B4-BE49-F238E27FC236}">
                <a16:creationId xmlns:a16="http://schemas.microsoft.com/office/drawing/2014/main" id="{AD36F2C1-F98E-4C25-8CDF-D3BED94FD838}"/>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Vestfold og Telemark</a:t>
            </a:r>
          </a:p>
        </p:txBody>
      </p:sp>
    </p:spTree>
    <p:extLst>
      <p:ext uri="{BB962C8B-B14F-4D97-AF65-F5344CB8AC3E}">
        <p14:creationId xmlns:p14="http://schemas.microsoft.com/office/powerpoint/2010/main" val="1681282978"/>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E x 3">
    <p:bg>
      <p:bgPr>
        <a:solidFill>
          <a:schemeClr val="bg1"/>
        </a:solidFill>
        <a:effectLst/>
      </p:bgPr>
    </p:bg>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6091680" y="0"/>
            <a:ext cx="6096000" cy="3393652"/>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1.</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1" name="Plassholder for bilde 3">
            <a:extLst>
              <a:ext uri="{FF2B5EF4-FFF2-40B4-BE49-F238E27FC236}">
                <a16:creationId xmlns:a16="http://schemas.microsoft.com/office/drawing/2014/main" id="{48FD7EA8-B8FA-491A-ADCE-CC85114557AC}"/>
              </a:ext>
            </a:extLst>
          </p:cNvPr>
          <p:cNvSpPr>
            <a:spLocks noGrp="1"/>
          </p:cNvSpPr>
          <p:nvPr>
            <p:ph type="pic" sz="quarter" idx="14" hasCustomPrompt="1"/>
          </p:nvPr>
        </p:nvSpPr>
        <p:spPr>
          <a:xfrm>
            <a:off x="6096000" y="3393651"/>
            <a:ext cx="6096000" cy="3221775"/>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2.</a:t>
            </a:r>
            <a:br>
              <a:rPr lang="nb-NO" dirty="0"/>
            </a:br>
            <a:br>
              <a:rPr lang="nb-NO" dirty="0"/>
            </a:br>
            <a:r>
              <a:rPr lang="nb-NO" dirty="0"/>
              <a:t> Navn på fotograf(er) og/eller eier(e) av bildet skriver du i tekstfeltet nederst på </a:t>
            </a:r>
            <a:r>
              <a:rPr lang="nb-NO" dirty="0" err="1"/>
              <a:t>malsiden</a:t>
            </a:r>
            <a:r>
              <a:rPr lang="nb-NO" dirty="0"/>
              <a:t>.</a:t>
            </a:r>
          </a:p>
        </p:txBody>
      </p:sp>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7" name="TekstSylinder 6">
            <a:extLst>
              <a:ext uri="{FF2B5EF4-FFF2-40B4-BE49-F238E27FC236}">
                <a16:creationId xmlns:a16="http://schemas.microsoft.com/office/drawing/2014/main" id="{5DAED793-F6DF-4393-B5B7-00BD9C67A0D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4" name="Rektangel 13">
            <a:extLst>
              <a:ext uri="{FF2B5EF4-FFF2-40B4-BE49-F238E27FC236}">
                <a16:creationId xmlns:a16="http://schemas.microsoft.com/office/drawing/2014/main" id="{6BB90A15-C6FD-4F5E-819D-6BE960B48C80}"/>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6E1C8271-B83B-4C8C-8EBE-CA752B6270A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6" name="Plassholder for tekst 3">
            <a:extLst>
              <a:ext uri="{FF2B5EF4-FFF2-40B4-BE49-F238E27FC236}">
                <a16:creationId xmlns:a16="http://schemas.microsoft.com/office/drawing/2014/main" id="{83F8A895-256D-4B52-B4C1-DF95A52888B7}"/>
              </a:ext>
            </a:extLst>
          </p:cNvPr>
          <p:cNvSpPr>
            <a:spLocks noGrp="1"/>
          </p:cNvSpPr>
          <p:nvPr>
            <p:ph type="body" sz="quarter" idx="24" hasCustomPrompt="1"/>
          </p:nvPr>
        </p:nvSpPr>
        <p:spPr>
          <a:xfrm>
            <a:off x="647985" y="6684946"/>
            <a:ext cx="8358556"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7" name="Plassholder for lysbildenummer 5">
            <a:extLst>
              <a:ext uri="{FF2B5EF4-FFF2-40B4-BE49-F238E27FC236}">
                <a16:creationId xmlns:a16="http://schemas.microsoft.com/office/drawing/2014/main" id="{EB1C0BE0-2375-43E1-8190-E4D337FBC41B}"/>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18" name="TekstSylinder 17">
            <a:extLst>
              <a:ext uri="{FF2B5EF4-FFF2-40B4-BE49-F238E27FC236}">
                <a16:creationId xmlns:a16="http://schemas.microsoft.com/office/drawing/2014/main" id="{41B99EF6-D8AD-433A-BE5E-2B3515EE8917}"/>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Vestfold og Telemark</a:t>
            </a:r>
          </a:p>
        </p:txBody>
      </p:sp>
    </p:spTree>
    <p:extLst>
      <p:ext uri="{BB962C8B-B14F-4D97-AF65-F5344CB8AC3E}">
        <p14:creationId xmlns:p14="http://schemas.microsoft.com/office/powerpoint/2010/main" val="943323966"/>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E x 4">
    <p:bg>
      <p:bgPr>
        <a:solidFill>
          <a:schemeClr val="bg1"/>
        </a:solidFill>
        <a:effectLst/>
      </p:bgPr>
    </p:bg>
    <p:spTree>
      <p:nvGrpSpPr>
        <p:cNvPr id="1" name=""/>
        <p:cNvGrpSpPr/>
        <p:nvPr/>
      </p:nvGrpSpPr>
      <p:grpSpPr>
        <a:xfrm>
          <a:off x="0" y="0"/>
          <a:ext cx="0" cy="0"/>
          <a:chOff x="0" y="0"/>
          <a:chExt cx="0" cy="0"/>
        </a:xfrm>
      </p:grpSpPr>
      <p:sp>
        <p:nvSpPr>
          <p:cNvPr id="13" name="Plassholder for bilde 3">
            <a:extLst>
              <a:ext uri="{FF2B5EF4-FFF2-40B4-BE49-F238E27FC236}">
                <a16:creationId xmlns:a16="http://schemas.microsoft.com/office/drawing/2014/main" id="{597491D4-E5C2-4A3A-B7A7-D5E62BAAD7E2}"/>
              </a:ext>
            </a:extLst>
          </p:cNvPr>
          <p:cNvSpPr>
            <a:spLocks noGrp="1"/>
          </p:cNvSpPr>
          <p:nvPr>
            <p:ph type="pic" sz="quarter" idx="15" hasCustomPrompt="1"/>
          </p:nvPr>
        </p:nvSpPr>
        <p:spPr>
          <a:xfrm>
            <a:off x="0" y="1"/>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1.</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4" name="Plassholder for bilde 3">
            <a:extLst>
              <a:ext uri="{FF2B5EF4-FFF2-40B4-BE49-F238E27FC236}">
                <a16:creationId xmlns:a16="http://schemas.microsoft.com/office/drawing/2014/main" id="{329942B5-7A94-4D27-9BF2-43A757EA2235}"/>
              </a:ext>
            </a:extLst>
          </p:cNvPr>
          <p:cNvSpPr>
            <a:spLocks noGrp="1"/>
          </p:cNvSpPr>
          <p:nvPr>
            <p:ph type="pic" sz="quarter" idx="16" hasCustomPrompt="1"/>
          </p:nvPr>
        </p:nvSpPr>
        <p:spPr>
          <a:xfrm>
            <a:off x="0" y="3308440"/>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3.</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6" name="Rektangel 15">
            <a:extLst>
              <a:ext uri="{FF2B5EF4-FFF2-40B4-BE49-F238E27FC236}">
                <a16:creationId xmlns:a16="http://schemas.microsoft.com/office/drawing/2014/main" id="{063328CC-F328-4150-9BA4-2367AC2BA0A8}"/>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01A36E7F-ACC5-459A-91F0-51736B28EE6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8" name="Plassholder for tekst 3">
            <a:extLst>
              <a:ext uri="{FF2B5EF4-FFF2-40B4-BE49-F238E27FC236}">
                <a16:creationId xmlns:a16="http://schemas.microsoft.com/office/drawing/2014/main" id="{85CE1348-486B-40A4-B506-EC579770109C}"/>
              </a:ext>
            </a:extLst>
          </p:cNvPr>
          <p:cNvSpPr>
            <a:spLocks noGrp="1"/>
          </p:cNvSpPr>
          <p:nvPr>
            <p:ph type="body" sz="quarter" idx="24" hasCustomPrompt="1"/>
          </p:nvPr>
        </p:nvSpPr>
        <p:spPr>
          <a:xfrm>
            <a:off x="647985" y="6684946"/>
            <a:ext cx="8304767"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9" name="Plassholder for lysbildenummer 5">
            <a:extLst>
              <a:ext uri="{FF2B5EF4-FFF2-40B4-BE49-F238E27FC236}">
                <a16:creationId xmlns:a16="http://schemas.microsoft.com/office/drawing/2014/main" id="{40B944C6-3148-4102-8C55-F1412576CE37}"/>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20" name="TekstSylinder 19">
            <a:extLst>
              <a:ext uri="{FF2B5EF4-FFF2-40B4-BE49-F238E27FC236}">
                <a16:creationId xmlns:a16="http://schemas.microsoft.com/office/drawing/2014/main" id="{8C9208AA-F53D-450E-BDAA-14D607FACDFD}"/>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Vestfold og Telemark</a:t>
            </a:r>
          </a:p>
        </p:txBody>
      </p:sp>
      <p:sp>
        <p:nvSpPr>
          <p:cNvPr id="21" name="Plassholder for bilde 3">
            <a:extLst>
              <a:ext uri="{FF2B5EF4-FFF2-40B4-BE49-F238E27FC236}">
                <a16:creationId xmlns:a16="http://schemas.microsoft.com/office/drawing/2014/main" id="{BB250A6E-8148-4714-866F-E5BB2DA40558}"/>
              </a:ext>
            </a:extLst>
          </p:cNvPr>
          <p:cNvSpPr>
            <a:spLocks noGrp="1"/>
          </p:cNvSpPr>
          <p:nvPr>
            <p:ph type="pic" sz="quarter" idx="25" hasCustomPrompt="1"/>
          </p:nvPr>
        </p:nvSpPr>
        <p:spPr>
          <a:xfrm>
            <a:off x="6096000" y="-3560"/>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2.</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22" name="Plassholder for bilde 3">
            <a:extLst>
              <a:ext uri="{FF2B5EF4-FFF2-40B4-BE49-F238E27FC236}">
                <a16:creationId xmlns:a16="http://schemas.microsoft.com/office/drawing/2014/main" id="{2F9E4AE3-E1A0-448B-AE65-725785A17519}"/>
              </a:ext>
            </a:extLst>
          </p:cNvPr>
          <p:cNvSpPr>
            <a:spLocks noGrp="1"/>
          </p:cNvSpPr>
          <p:nvPr>
            <p:ph type="pic" sz="quarter" idx="26" hasCustomPrompt="1"/>
          </p:nvPr>
        </p:nvSpPr>
        <p:spPr>
          <a:xfrm>
            <a:off x="6096000" y="3304879"/>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4.</a:t>
            </a:r>
            <a:br>
              <a:rPr lang="nb-NO" dirty="0"/>
            </a:br>
            <a:br>
              <a:rPr lang="nb-NO" dirty="0"/>
            </a:br>
            <a:r>
              <a:rPr lang="nb-NO" dirty="0"/>
              <a:t>Navn på fotograf(er) og/eller eier(e) av bildet skriver du i tekstfeltet nederst på </a:t>
            </a:r>
            <a:r>
              <a:rPr lang="nb-NO" dirty="0" err="1"/>
              <a:t>malsiden</a:t>
            </a:r>
            <a:r>
              <a:rPr lang="nb-NO" dirty="0"/>
              <a:t>.</a:t>
            </a:r>
          </a:p>
        </p:txBody>
      </p:sp>
    </p:spTree>
    <p:extLst>
      <p:ext uri="{BB962C8B-B14F-4D97-AF65-F5344CB8AC3E}">
        <p14:creationId xmlns:p14="http://schemas.microsoft.com/office/powerpoint/2010/main" val="3109853659"/>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Plassholder for media 6">
            <a:extLst>
              <a:ext uri="{FF2B5EF4-FFF2-40B4-BE49-F238E27FC236}">
                <a16:creationId xmlns:a16="http://schemas.microsoft.com/office/drawing/2014/main" id="{135B5083-9455-45F9-A33C-53405C67A856}"/>
              </a:ext>
            </a:extLst>
          </p:cNvPr>
          <p:cNvSpPr>
            <a:spLocks noGrp="1"/>
          </p:cNvSpPr>
          <p:nvPr>
            <p:ph type="media" sz="quarter" idx="10" hasCustomPrompt="1"/>
          </p:nvPr>
        </p:nvSpPr>
        <p:spPr>
          <a:xfrm>
            <a:off x="0" y="0"/>
            <a:ext cx="12192000" cy="6858000"/>
          </a:xfrm>
          <a:prstGeom prst="rect">
            <a:avLst/>
          </a:prstGeom>
        </p:spPr>
        <p:txBody>
          <a:bodyPr anchor="ctr"/>
          <a:lstStyle>
            <a:lvl1pPr marL="0" indent="0" algn="ctr">
              <a:buNone/>
              <a:defRPr b="0"/>
            </a:lvl1pPr>
          </a:lstStyle>
          <a:p>
            <a:r>
              <a:rPr lang="nb-NO" dirty="0"/>
              <a:t>Klikk på ikonet for å sette inn video som ligger lagret på datamaskinen.</a:t>
            </a:r>
            <a:br>
              <a:rPr lang="nb-NO" dirty="0"/>
            </a:br>
            <a:r>
              <a:rPr lang="nb-NO" dirty="0"/>
              <a:t>Videoer fra nettet kan ikke settes inn.</a:t>
            </a:r>
            <a:br>
              <a:rPr lang="nb-NO" dirty="0"/>
            </a:br>
            <a:br>
              <a:rPr lang="nb-NO" dirty="0"/>
            </a:br>
            <a:r>
              <a:rPr lang="nb-NO" dirty="0"/>
              <a:t>NB. Når du setter inn video i presentasjon, blir filstørrelsen veldig stor.</a:t>
            </a:r>
            <a:br>
              <a:rPr lang="nb-NO" dirty="0"/>
            </a:br>
            <a:br>
              <a:rPr lang="nb-NO" dirty="0"/>
            </a:br>
            <a:br>
              <a:rPr lang="nb-NO" dirty="0"/>
            </a:br>
            <a:br>
              <a:rPr lang="nb-NO" dirty="0"/>
            </a:br>
            <a:br>
              <a:rPr lang="nb-NO" dirty="0"/>
            </a:br>
            <a:r>
              <a:rPr lang="nb-NO" dirty="0"/>
              <a:t>Det er lurt at både presentasjon og videofil ligger lagret på samme datamaskin</a:t>
            </a:r>
            <a:br>
              <a:rPr lang="nb-NO" dirty="0"/>
            </a:br>
            <a:r>
              <a:rPr lang="nb-NO" dirty="0"/>
              <a:t> som presentasjonen spilles av på.</a:t>
            </a:r>
            <a:br>
              <a:rPr lang="nb-NO" dirty="0"/>
            </a:br>
            <a:br>
              <a:rPr lang="nb-NO" dirty="0"/>
            </a:br>
            <a:r>
              <a:rPr lang="nb-NO" dirty="0"/>
              <a:t>Last eventuelt presentasjonen over fra minnepinne til maskin.</a:t>
            </a:r>
            <a:br>
              <a:rPr lang="nb-NO" dirty="0"/>
            </a:br>
            <a:br>
              <a:rPr lang="nb-NO" dirty="0"/>
            </a:br>
            <a:r>
              <a:rPr lang="nb-NO" dirty="0"/>
              <a:t>Hvis ikke kan avspillingen gå veldig tregt eller hakke.</a:t>
            </a:r>
          </a:p>
          <a:p>
            <a:endParaRPr lang="nb-NO" dirty="0"/>
          </a:p>
        </p:txBody>
      </p:sp>
    </p:spTree>
    <p:extLst>
      <p:ext uri="{BB962C8B-B14F-4D97-AF65-F5344CB8AC3E}">
        <p14:creationId xmlns:p14="http://schemas.microsoft.com/office/powerpoint/2010/main" val="2437787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rganisasjonskart uten seksjon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2EF0751-2B5B-4284-833D-CA315BECB47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b="17283"/>
          <a:stretch/>
        </p:blipFill>
        <p:spPr>
          <a:xfrm>
            <a:off x="0" y="3615079"/>
            <a:ext cx="7425160" cy="3178737"/>
          </a:xfrm>
          <a:prstGeom prst="rect">
            <a:avLst/>
          </a:prstGeom>
        </p:spPr>
      </p:pic>
      <p:graphicFrame>
        <p:nvGraphicFramePr>
          <p:cNvPr id="4" name="Diagram 3">
            <a:extLst>
              <a:ext uri="{FF2B5EF4-FFF2-40B4-BE49-F238E27FC236}">
                <a16:creationId xmlns:a16="http://schemas.microsoft.com/office/drawing/2014/main" id="{882FEC05-4479-45BC-A75C-B01A23E4A281}"/>
              </a:ext>
            </a:extLst>
          </p:cNvPr>
          <p:cNvGraphicFramePr/>
          <p:nvPr userDrawn="1">
            <p:extLst>
              <p:ext uri="{D42A27DB-BD31-4B8C-83A1-F6EECF244321}">
                <p14:modId xmlns:p14="http://schemas.microsoft.com/office/powerpoint/2010/main" val="3356862168"/>
              </p:ext>
            </p:extLst>
          </p:nvPr>
        </p:nvGraphicFramePr>
        <p:xfrm>
          <a:off x="1058127" y="223755"/>
          <a:ext cx="10078186" cy="5018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Plassholder for lysbildenummer 5">
            <a:extLst>
              <a:ext uri="{FF2B5EF4-FFF2-40B4-BE49-F238E27FC236}">
                <a16:creationId xmlns:a16="http://schemas.microsoft.com/office/drawing/2014/main" id="{555B8594-3D12-4F0A-BC64-E01D0B48C44F}"/>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F05A7E26-7E84-456D-8A77-B06978B0F8DF}"/>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Vestfold og Telemark</a:t>
            </a:r>
          </a:p>
        </p:txBody>
      </p:sp>
      <p:pic>
        <p:nvPicPr>
          <p:cNvPr id="8" name="Bilde 7">
            <a:extLst>
              <a:ext uri="{FF2B5EF4-FFF2-40B4-BE49-F238E27FC236}">
                <a16:creationId xmlns:a16="http://schemas.microsoft.com/office/drawing/2014/main" id="{8DE97E4E-7214-4621-A6CE-34EFB48D56B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0500396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rganisasjonskart med seksjoner">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611FD0BF-FAAF-4897-93DF-D0B00ABD540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b="17283"/>
          <a:stretch/>
        </p:blipFill>
        <p:spPr>
          <a:xfrm>
            <a:off x="0" y="3615079"/>
            <a:ext cx="7425160" cy="3178737"/>
          </a:xfrm>
          <a:prstGeom prst="rect">
            <a:avLst/>
          </a:prstGeom>
        </p:spPr>
      </p:pic>
      <p:graphicFrame>
        <p:nvGraphicFramePr>
          <p:cNvPr id="4" name="Diagram 3">
            <a:extLst>
              <a:ext uri="{FF2B5EF4-FFF2-40B4-BE49-F238E27FC236}">
                <a16:creationId xmlns:a16="http://schemas.microsoft.com/office/drawing/2014/main" id="{882FEC05-4479-45BC-A75C-B01A23E4A281}"/>
              </a:ext>
            </a:extLst>
          </p:cNvPr>
          <p:cNvGraphicFramePr/>
          <p:nvPr userDrawn="1">
            <p:extLst>
              <p:ext uri="{D42A27DB-BD31-4B8C-83A1-F6EECF244321}">
                <p14:modId xmlns:p14="http://schemas.microsoft.com/office/powerpoint/2010/main" val="3340026660"/>
              </p:ext>
            </p:extLst>
          </p:nvPr>
        </p:nvGraphicFramePr>
        <p:xfrm>
          <a:off x="1434361" y="568414"/>
          <a:ext cx="9345953" cy="5762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Plassholder for lysbildenummer 5">
            <a:extLst>
              <a:ext uri="{FF2B5EF4-FFF2-40B4-BE49-F238E27FC236}">
                <a16:creationId xmlns:a16="http://schemas.microsoft.com/office/drawing/2014/main" id="{A4417D52-51C9-4726-B690-F70EB9F6655B}"/>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4" name="TekstSylinder 13">
            <a:extLst>
              <a:ext uri="{FF2B5EF4-FFF2-40B4-BE49-F238E27FC236}">
                <a16:creationId xmlns:a16="http://schemas.microsoft.com/office/drawing/2014/main" id="{4CA72B0F-0B6D-4940-84F9-C4327226F03B}"/>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Vestfold og Telemark</a:t>
            </a:r>
          </a:p>
        </p:txBody>
      </p:sp>
      <p:sp>
        <p:nvSpPr>
          <p:cNvPr id="19" name="Rektangel 18">
            <a:extLst>
              <a:ext uri="{FF2B5EF4-FFF2-40B4-BE49-F238E27FC236}">
                <a16:creationId xmlns:a16="http://schemas.microsoft.com/office/drawing/2014/main" id="{065997F6-170A-4322-BCE3-1D9D100B314C}"/>
              </a:ext>
            </a:extLst>
          </p:cNvPr>
          <p:cNvSpPr/>
          <p:nvPr userDrawn="1"/>
        </p:nvSpPr>
        <p:spPr>
          <a:xfrm>
            <a:off x="0" y="6793818"/>
            <a:ext cx="12192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757E35CC-58BA-4E57-8A6D-63A1968BBF8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01776542"/>
      </p:ext>
    </p:extLst>
  </p:cSld>
  <p:clrMapOvr>
    <a:masterClrMapping/>
  </p:clrMapOvr>
  <p:extLst>
    <p:ext uri="{DCECCB84-F9BA-43D5-87BE-67443E8EF086}">
      <p15:sldGuideLst xmlns:p15="http://schemas.microsoft.com/office/powerpoint/2012/main">
        <p15:guide id="1" orient="horz" pos="686"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VSLUTNING (mønster18)">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3" name="Bilde 2">
            <a:extLst>
              <a:ext uri="{FF2B5EF4-FFF2-40B4-BE49-F238E27FC236}">
                <a16:creationId xmlns:a16="http://schemas.microsoft.com/office/drawing/2014/main" id="{487B7658-DA41-4D1E-81F6-F489F6F010C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27053" r="6209" b="15925"/>
          <a:stretch/>
        </p:blipFill>
        <p:spPr>
          <a:xfrm>
            <a:off x="4961603" y="-1"/>
            <a:ext cx="7230397" cy="6858001"/>
          </a:xfrm>
          <a:prstGeom prst="rect">
            <a:avLst/>
          </a:prstGeom>
        </p:spPr>
      </p:pic>
      <p:pic>
        <p:nvPicPr>
          <p:cNvPr id="4" name="Bilde 3" descr="Et bilde som inneholder tekst&#10;&#10;Automatisk generert beskrivelse">
            <a:extLst>
              <a:ext uri="{FF2B5EF4-FFF2-40B4-BE49-F238E27FC236}">
                <a16:creationId xmlns:a16="http://schemas.microsoft.com/office/drawing/2014/main" id="{E9EBDED7-AF64-FD77-AF71-7E9ED0C1B7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 y="5220000"/>
            <a:ext cx="5591029" cy="1620000"/>
          </a:xfrm>
          <a:prstGeom prst="rect">
            <a:avLst/>
          </a:prstGeom>
        </p:spPr>
      </p:pic>
    </p:spTree>
    <p:extLst>
      <p:ext uri="{BB962C8B-B14F-4D97-AF65-F5344CB8AC3E}">
        <p14:creationId xmlns:p14="http://schemas.microsoft.com/office/powerpoint/2010/main" val="2520276163"/>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VSLUTNING (mønster15)">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21" name="Bilde 20">
            <a:extLst>
              <a:ext uri="{FF2B5EF4-FFF2-40B4-BE49-F238E27FC236}">
                <a16:creationId xmlns:a16="http://schemas.microsoft.com/office/drawing/2014/main" id="{60EAC154-F940-43C5-A5CE-3FE67FF8AAE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23169"/>
          <a:stretch/>
        </p:blipFill>
        <p:spPr>
          <a:xfrm>
            <a:off x="5043433" y="283407"/>
            <a:ext cx="7148568" cy="6412977"/>
          </a:xfrm>
          <a:prstGeom prst="rect">
            <a:avLst/>
          </a:prstGeom>
        </p:spPr>
      </p:pic>
      <p:pic>
        <p:nvPicPr>
          <p:cNvPr id="2" name="Bilde 1" descr="Et bilde som inneholder tekst&#10;&#10;Automatisk generert beskrivelse">
            <a:extLst>
              <a:ext uri="{FF2B5EF4-FFF2-40B4-BE49-F238E27FC236}">
                <a16:creationId xmlns:a16="http://schemas.microsoft.com/office/drawing/2014/main" id="{1331CB8D-78C9-461E-3466-274ADC05DB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 y="5220000"/>
            <a:ext cx="5591029" cy="1620000"/>
          </a:xfrm>
          <a:prstGeom prst="rect">
            <a:avLst/>
          </a:prstGeom>
        </p:spPr>
      </p:pic>
    </p:spTree>
    <p:extLst>
      <p:ext uri="{BB962C8B-B14F-4D97-AF65-F5344CB8AC3E}">
        <p14:creationId xmlns:p14="http://schemas.microsoft.com/office/powerpoint/2010/main" val="349989635"/>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VSLUTNING halvside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4876801"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sp>
        <p:nvSpPr>
          <p:cNvPr id="3" name="Plassholder for bilde 2">
            <a:extLst>
              <a:ext uri="{FF2B5EF4-FFF2-40B4-BE49-F238E27FC236}">
                <a16:creationId xmlns:a16="http://schemas.microsoft.com/office/drawing/2014/main" id="{1A63ECB9-4EC1-46DE-8ABB-66086258A463}"/>
              </a:ext>
            </a:extLst>
          </p:cNvPr>
          <p:cNvSpPr>
            <a:spLocks noGrp="1"/>
          </p:cNvSpPr>
          <p:nvPr>
            <p:ph type="pic" sz="quarter" idx="15" hasCustomPrompt="1"/>
          </p:nvPr>
        </p:nvSpPr>
        <p:spPr>
          <a:xfrm>
            <a:off x="4876801" y="-58"/>
            <a:ext cx="7315200" cy="6858058"/>
          </a:xfrm>
          <a:prstGeom prst="rect">
            <a:avLst/>
          </a:prstGeom>
          <a:solidFill>
            <a:schemeClr val="bg1">
              <a:lumMod val="95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Klikk på ikonet for å sette inn bilde som passer til den avsluttende siden din. </a:t>
            </a:r>
            <a:br>
              <a:rPr lang="nb-NO" dirty="0"/>
            </a:br>
            <a:br>
              <a:rPr lang="nb-NO" dirty="0"/>
            </a:br>
            <a:endParaRPr lang="nb-NO"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nb-NO" dirty="0"/>
            </a:br>
            <a:r>
              <a:rPr lang="nb-NO" dirty="0"/>
              <a:t>Har du ikke bilde som passer til tema, kan du bruke en </a:t>
            </a:r>
            <a:r>
              <a:rPr lang="nb-NO" dirty="0" err="1"/>
              <a:t>malside</a:t>
            </a:r>
            <a:r>
              <a:rPr lang="nb-NO" dirty="0"/>
              <a:t> uten bilde. </a:t>
            </a:r>
          </a:p>
          <a:p>
            <a:endParaRPr lang="nb-NO" dirty="0"/>
          </a:p>
        </p:txBody>
      </p:sp>
      <p:pic>
        <p:nvPicPr>
          <p:cNvPr id="4" name="Bilde 3">
            <a:extLst>
              <a:ext uri="{FF2B5EF4-FFF2-40B4-BE49-F238E27FC236}">
                <a16:creationId xmlns:a16="http://schemas.microsoft.com/office/drawing/2014/main" id="{8E4FBD05-0A6D-4BD8-AE79-60648C6B13B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3348" t="11944" r="-1077" b="14626"/>
          <a:stretch/>
        </p:blipFill>
        <p:spPr>
          <a:xfrm>
            <a:off x="0" y="-57"/>
            <a:ext cx="1113338" cy="6858057"/>
          </a:xfrm>
          <a:prstGeom prst="rect">
            <a:avLst/>
          </a:prstGeom>
        </p:spPr>
      </p:pic>
      <p:sp>
        <p:nvSpPr>
          <p:cNvPr id="28" name="Plassholder for tekst 3">
            <a:extLst>
              <a:ext uri="{FF2B5EF4-FFF2-40B4-BE49-F238E27FC236}">
                <a16:creationId xmlns:a16="http://schemas.microsoft.com/office/drawing/2014/main" id="{57DB4D93-69C3-4C85-94B3-FB1CCCAD82CF}"/>
              </a:ext>
            </a:extLst>
          </p:cNvPr>
          <p:cNvSpPr>
            <a:spLocks noGrp="1"/>
          </p:cNvSpPr>
          <p:nvPr>
            <p:ph type="body" sz="quarter" idx="25" hasCustomPrompt="1"/>
          </p:nvPr>
        </p:nvSpPr>
        <p:spPr>
          <a:xfrm>
            <a:off x="8534401" y="6578104"/>
            <a:ext cx="3345074" cy="181967"/>
          </a:xfrm>
          <a:prstGeom prst="rect">
            <a:avLst/>
          </a:prstGeom>
        </p:spPr>
        <p:txBody>
          <a:bodyPr lIns="0" tIns="0" rIns="0" anchor="ctr">
            <a:normAutofit/>
          </a:bodyPr>
          <a:lstStyle>
            <a:lvl1pPr marL="0" indent="0" algn="r">
              <a:buNone/>
              <a:defRPr sz="700">
                <a:solidFill>
                  <a:schemeClr val="bg1"/>
                </a:solidFill>
                <a:highlight>
                  <a:srgbClr val="00244E"/>
                </a:highlight>
                <a:latin typeface="+mn-lt"/>
              </a:defRPr>
            </a:lvl1pPr>
          </a:lstStyle>
          <a:p>
            <a:pPr lvl="0"/>
            <a:r>
              <a:rPr lang="nb-NO" dirty="0"/>
              <a:t>Foto: Her skriver du fotograf(ene) og/eller eier(ne) av bildene.</a:t>
            </a:r>
          </a:p>
        </p:txBody>
      </p:sp>
      <p:pic>
        <p:nvPicPr>
          <p:cNvPr id="2" name="Bilde 1" descr="Et bilde som inneholder tekst&#10;&#10;Automatisk generert beskrivelse">
            <a:extLst>
              <a:ext uri="{FF2B5EF4-FFF2-40B4-BE49-F238E27FC236}">
                <a16:creationId xmlns:a16="http://schemas.microsoft.com/office/drawing/2014/main" id="{601D411A-389A-F337-0578-EF224D4FB2B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 y="5220000"/>
            <a:ext cx="4845559" cy="1404000"/>
          </a:xfrm>
          <a:prstGeom prst="rect">
            <a:avLst/>
          </a:prstGeom>
        </p:spPr>
      </p:pic>
    </p:spTree>
    <p:extLst>
      <p:ext uri="{BB962C8B-B14F-4D97-AF65-F5344CB8AC3E}">
        <p14:creationId xmlns:p14="http://schemas.microsoft.com/office/powerpoint/2010/main" val="2415414595"/>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mønster9) turkis">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423A4E-76FC-4E24-A6E7-5F6F8037AB1B}"/>
              </a:ext>
            </a:extLst>
          </p:cNvPr>
          <p:cNvSpPr/>
          <p:nvPr userDrawn="1"/>
        </p:nvSpPr>
        <p:spPr>
          <a:xfrm>
            <a:off x="0" y="0"/>
            <a:ext cx="12192000" cy="52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8" name="Bilde 17">
            <a:extLst>
              <a:ext uri="{FF2B5EF4-FFF2-40B4-BE49-F238E27FC236}">
                <a16:creationId xmlns:a16="http://schemas.microsoft.com/office/drawing/2014/main" id="{783E95BF-0C76-4910-AB5A-AAAE3C045E54}"/>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5287"/>
          <a:stretch/>
        </p:blipFill>
        <p:spPr>
          <a:xfrm>
            <a:off x="8811521" y="2835798"/>
            <a:ext cx="3380479" cy="3326296"/>
          </a:xfrm>
          <a:prstGeom prst="rect">
            <a:avLst/>
          </a:prstGeom>
          <a:noFill/>
        </p:spPr>
      </p:pic>
      <p:sp>
        <p:nvSpPr>
          <p:cNvPr id="22" name="Plassholder for dato 3">
            <a:extLst>
              <a:ext uri="{FF2B5EF4-FFF2-40B4-BE49-F238E27FC236}">
                <a16:creationId xmlns:a16="http://schemas.microsoft.com/office/drawing/2014/main" id="{E61A0069-77CB-4CBE-BA7B-A3D685364F9D}"/>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16.10.2025</a:t>
            </a:fld>
            <a:endParaRPr lang="nb-NO"/>
          </a:p>
        </p:txBody>
      </p:sp>
      <p:sp>
        <p:nvSpPr>
          <p:cNvPr id="9" name="Plassholder for tekst 4">
            <a:extLst>
              <a:ext uri="{FF2B5EF4-FFF2-40B4-BE49-F238E27FC236}">
                <a16:creationId xmlns:a16="http://schemas.microsoft.com/office/drawing/2014/main" id="{F90A31C9-3E58-4011-9698-C055090CCAAF}"/>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21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10" name="Plassholder for tekst 6">
            <a:extLst>
              <a:ext uri="{FF2B5EF4-FFF2-40B4-BE49-F238E27FC236}">
                <a16:creationId xmlns:a16="http://schemas.microsoft.com/office/drawing/2014/main" id="{95B3425A-F007-457E-823B-2A49C81FA908}"/>
              </a:ext>
            </a:extLst>
          </p:cNvPr>
          <p:cNvSpPr>
            <a:spLocks noGrp="1"/>
          </p:cNvSpPr>
          <p:nvPr>
            <p:ph type="body" sz="quarter" idx="11" hasCustomPrompt="1"/>
          </p:nvPr>
        </p:nvSpPr>
        <p:spPr>
          <a:xfrm>
            <a:off x="967088" y="3952084"/>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2" name="Bilde 1">
            <a:extLst>
              <a:ext uri="{FF2B5EF4-FFF2-40B4-BE49-F238E27FC236}">
                <a16:creationId xmlns:a16="http://schemas.microsoft.com/office/drawing/2014/main" id="{DC09958A-78BB-2956-D33D-4A3E6C0F91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 y="5220000"/>
            <a:ext cx="5591029" cy="1620000"/>
          </a:xfrm>
          <a:prstGeom prst="rect">
            <a:avLst/>
          </a:prstGeom>
        </p:spPr>
      </p:pic>
    </p:spTree>
    <p:extLst>
      <p:ext uri="{BB962C8B-B14F-4D97-AF65-F5344CB8AC3E}">
        <p14:creationId xmlns:p14="http://schemas.microsoft.com/office/powerpoint/2010/main" val="25990558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VSLUTNING bakgrunns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5222119"/>
            <a:ext cx="12192000" cy="15770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bilde 8">
            <a:extLst>
              <a:ext uri="{FF2B5EF4-FFF2-40B4-BE49-F238E27FC236}">
                <a16:creationId xmlns:a16="http://schemas.microsoft.com/office/drawing/2014/main" id="{A2E25528-2AA2-40E4-A95C-B0AE22289586}"/>
              </a:ext>
            </a:extLst>
          </p:cNvPr>
          <p:cNvSpPr>
            <a:spLocks noGrp="1"/>
          </p:cNvSpPr>
          <p:nvPr>
            <p:ph type="pic" sz="quarter" idx="15" hasCustomPrompt="1"/>
          </p:nvPr>
        </p:nvSpPr>
        <p:spPr>
          <a:xfrm>
            <a:off x="1951" y="0"/>
            <a:ext cx="12192000" cy="5222875"/>
          </a:xfrm>
          <a:prstGeom prst="rect">
            <a:avLst/>
          </a:prstGeom>
        </p:spPr>
        <p:txBody>
          <a:bodyPr/>
          <a:lstStyle>
            <a:lvl1pPr marL="0" indent="0" algn="ctr">
              <a:buNone/>
              <a:defRPr/>
            </a:lvl1pPr>
          </a:lstStyle>
          <a:p>
            <a:r>
              <a:rPr lang="nb-NO" dirty="0"/>
              <a:t>Klikk på ikonet i midten for å sette inn et bilde på siste side i presentasjonen.</a:t>
            </a:r>
          </a:p>
        </p:txBody>
      </p:sp>
      <p:sp>
        <p:nvSpPr>
          <p:cNvPr id="22" name="Plassholder for tekst 9">
            <a:extLst>
              <a:ext uri="{FF2B5EF4-FFF2-40B4-BE49-F238E27FC236}">
                <a16:creationId xmlns:a16="http://schemas.microsoft.com/office/drawing/2014/main" id="{DFDAE691-7AD4-4AEA-BE0D-C69BCF13134D}"/>
              </a:ext>
            </a:extLst>
          </p:cNvPr>
          <p:cNvSpPr>
            <a:spLocks noGrp="1"/>
          </p:cNvSpPr>
          <p:nvPr>
            <p:ph type="body" sz="quarter" idx="14" hasCustomPrompt="1"/>
          </p:nvPr>
        </p:nvSpPr>
        <p:spPr>
          <a:xfrm>
            <a:off x="1058651" y="1036321"/>
            <a:ext cx="3591125" cy="3206924"/>
          </a:xfrm>
          <a:prstGeom prst="rect">
            <a:avLst/>
          </a:prstGeom>
          <a:solidFill>
            <a:srgbClr val="00244E">
              <a:alpha val="80000"/>
            </a:srgbClr>
          </a:solidFill>
        </p:spPr>
        <p:txBody>
          <a:bodyPr wrap="square" lIns="324000" tIns="216000" rIns="252000" bIns="216000" anchor="ctr"/>
          <a:lstStyle>
            <a:lvl1pPr marL="0" indent="0">
              <a:buNone/>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19" name="Bilde 18">
            <a:extLst>
              <a:ext uri="{FF2B5EF4-FFF2-40B4-BE49-F238E27FC236}">
                <a16:creationId xmlns:a16="http://schemas.microsoft.com/office/drawing/2014/main" id="{69935EB5-EA56-40E3-885C-585EB177A20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083" t="29196" r="74740" b="29790"/>
          <a:stretch/>
        </p:blipFill>
        <p:spPr>
          <a:xfrm>
            <a:off x="10380617" y="5222119"/>
            <a:ext cx="1811383" cy="1633799"/>
          </a:xfrm>
          <a:prstGeom prst="rect">
            <a:avLst/>
          </a:prstGeom>
        </p:spPr>
      </p:pic>
      <p:sp>
        <p:nvSpPr>
          <p:cNvPr id="27" name="Plassholder for tekst 3">
            <a:extLst>
              <a:ext uri="{FF2B5EF4-FFF2-40B4-BE49-F238E27FC236}">
                <a16:creationId xmlns:a16="http://schemas.microsoft.com/office/drawing/2014/main" id="{8F07D5BA-48CD-4347-935E-32784EC97C30}"/>
              </a:ext>
            </a:extLst>
          </p:cNvPr>
          <p:cNvSpPr>
            <a:spLocks noGrp="1"/>
          </p:cNvSpPr>
          <p:nvPr>
            <p:ph type="body" sz="quarter" idx="10" hasCustomPrompt="1"/>
          </p:nvPr>
        </p:nvSpPr>
        <p:spPr>
          <a:xfrm>
            <a:off x="6081966" y="5749013"/>
            <a:ext cx="2772631"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28" name="Plassholder for tekst 3">
            <a:extLst>
              <a:ext uri="{FF2B5EF4-FFF2-40B4-BE49-F238E27FC236}">
                <a16:creationId xmlns:a16="http://schemas.microsoft.com/office/drawing/2014/main" id="{4EE05753-9D49-4F8D-A32F-385E3523492E}"/>
              </a:ext>
            </a:extLst>
          </p:cNvPr>
          <p:cNvSpPr>
            <a:spLocks noGrp="1"/>
          </p:cNvSpPr>
          <p:nvPr>
            <p:ph type="body" sz="quarter" idx="11" hasCustomPrompt="1"/>
          </p:nvPr>
        </p:nvSpPr>
        <p:spPr>
          <a:xfrm>
            <a:off x="6081966" y="6050837"/>
            <a:ext cx="2772625"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 her</a:t>
            </a:r>
          </a:p>
        </p:txBody>
      </p:sp>
      <p:sp>
        <p:nvSpPr>
          <p:cNvPr id="29" name="Plassholder for tekst 3">
            <a:extLst>
              <a:ext uri="{FF2B5EF4-FFF2-40B4-BE49-F238E27FC236}">
                <a16:creationId xmlns:a16="http://schemas.microsoft.com/office/drawing/2014/main" id="{08D8D5BA-DF3B-478D-823F-C82CE77B8153}"/>
              </a:ext>
            </a:extLst>
          </p:cNvPr>
          <p:cNvSpPr>
            <a:spLocks noGrp="1"/>
          </p:cNvSpPr>
          <p:nvPr>
            <p:ph type="body" sz="quarter" idx="12" hasCustomPrompt="1"/>
          </p:nvPr>
        </p:nvSpPr>
        <p:spPr>
          <a:xfrm>
            <a:off x="6081963" y="6201750"/>
            <a:ext cx="2772631"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telefonnummer</a:t>
            </a:r>
          </a:p>
        </p:txBody>
      </p:sp>
      <p:sp>
        <p:nvSpPr>
          <p:cNvPr id="30" name="Plassholder for tekst 3">
            <a:extLst>
              <a:ext uri="{FF2B5EF4-FFF2-40B4-BE49-F238E27FC236}">
                <a16:creationId xmlns:a16="http://schemas.microsoft.com/office/drawing/2014/main" id="{C6543016-07DA-41FD-8B8E-DF591F27FF9A}"/>
              </a:ext>
            </a:extLst>
          </p:cNvPr>
          <p:cNvSpPr>
            <a:spLocks noGrp="1"/>
          </p:cNvSpPr>
          <p:nvPr>
            <p:ph type="body" sz="quarter" idx="13" hasCustomPrompt="1"/>
          </p:nvPr>
        </p:nvSpPr>
        <p:spPr>
          <a:xfrm>
            <a:off x="6081968" y="5899925"/>
            <a:ext cx="2772630"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21" name="Plassholder for tekst 3">
            <a:extLst>
              <a:ext uri="{FF2B5EF4-FFF2-40B4-BE49-F238E27FC236}">
                <a16:creationId xmlns:a16="http://schemas.microsoft.com/office/drawing/2014/main" id="{975475F7-94A4-43AB-AFCC-48725A695B6B}"/>
              </a:ext>
            </a:extLst>
          </p:cNvPr>
          <p:cNvSpPr>
            <a:spLocks noGrp="1"/>
          </p:cNvSpPr>
          <p:nvPr>
            <p:ph type="body" sz="quarter" idx="25" hasCustomPrompt="1"/>
          </p:nvPr>
        </p:nvSpPr>
        <p:spPr>
          <a:xfrm>
            <a:off x="1058650" y="5049866"/>
            <a:ext cx="3597487" cy="172253"/>
          </a:xfrm>
          <a:prstGeom prst="rect">
            <a:avLst/>
          </a:prstGeom>
        </p:spPr>
        <p:txBody>
          <a:bodyPr lIns="0" tIns="0" rIns="0" anchor="ctr">
            <a:normAutofit/>
          </a:bodyPr>
          <a:lstStyle>
            <a:lvl1pPr marL="0" indent="0">
              <a:buNone/>
              <a:defRPr sz="700">
                <a:solidFill>
                  <a:schemeClr val="bg1"/>
                </a:solidFill>
                <a:highlight>
                  <a:srgbClr val="00244E"/>
                </a:highlight>
                <a:latin typeface="+mn-lt"/>
              </a:defRPr>
            </a:lvl1pPr>
          </a:lstStyle>
          <a:p>
            <a:pPr lvl="0"/>
            <a:r>
              <a:rPr lang="nb-NO" dirty="0"/>
              <a:t>Foto: Her skriver du fotograf(ene) og/eller eier(ne) av bildene.</a:t>
            </a:r>
          </a:p>
        </p:txBody>
      </p:sp>
      <p:pic>
        <p:nvPicPr>
          <p:cNvPr id="3" name="Bilde 2" descr="Et bilde som inneholder tekst&#10;&#10;Automatisk generert beskrivelse">
            <a:extLst>
              <a:ext uri="{FF2B5EF4-FFF2-40B4-BE49-F238E27FC236}">
                <a16:creationId xmlns:a16="http://schemas.microsoft.com/office/drawing/2014/main" id="{07C72931-0F14-5F5F-4013-2933649DE5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 y="5220000"/>
            <a:ext cx="5591029" cy="1620000"/>
          </a:xfrm>
          <a:prstGeom prst="rect">
            <a:avLst/>
          </a:prstGeom>
        </p:spPr>
      </p:pic>
    </p:spTree>
    <p:extLst>
      <p:ext uri="{BB962C8B-B14F-4D97-AF65-F5344CB8AC3E}">
        <p14:creationId xmlns:p14="http://schemas.microsoft.com/office/powerpoint/2010/main" val="2680062275"/>
      </p:ext>
    </p:extLst>
  </p:cSld>
  <p:clrMapOvr>
    <a:masterClrMapping/>
  </p:clrMapOvr>
  <p:extLst>
    <p:ext uri="{DCECCB84-F9BA-43D5-87BE-67443E8EF086}">
      <p15:sldGuideLst xmlns:p15="http://schemas.microsoft.com/office/powerpoint/2012/main">
        <p15:guide id="1" orient="horz" pos="3634">
          <p15:clr>
            <a:srgbClr val="FBAE40"/>
          </p15:clr>
        </p15:guide>
        <p15:guide id="2" pos="3840">
          <p15:clr>
            <a:srgbClr val="FBAE40"/>
          </p15:clr>
        </p15:guide>
        <p15:guide id="3" orient="horz" pos="3725" userDrawn="1">
          <p15:clr>
            <a:srgbClr val="FBAE40"/>
          </p15:clr>
        </p15:guide>
        <p15:guide id="4" pos="2933">
          <p15:clr>
            <a:srgbClr val="FBAE40"/>
          </p15:clr>
        </p15:guide>
        <p15:guide id="5" orient="horz" pos="4020">
          <p15:clr>
            <a:srgbClr val="FBAE40"/>
          </p15:clr>
        </p15:guide>
        <p15:guide id="6" pos="5654"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are tittel">
    <p:bg>
      <p:bgPr>
        <a:solidFill>
          <a:schemeClr val="bg1"/>
        </a:solidFill>
        <a:effectLst/>
      </p:bgPr>
    </p:bg>
    <p:spTree>
      <p:nvGrpSpPr>
        <p:cNvPr id="1" name=""/>
        <p:cNvGrpSpPr/>
        <p:nvPr/>
      </p:nvGrpSpPr>
      <p:grpSpPr>
        <a:xfrm>
          <a:off x="0" y="0"/>
          <a:ext cx="0" cy="0"/>
          <a:chOff x="0" y="0"/>
          <a:chExt cx="0" cy="0"/>
        </a:xfrm>
      </p:grpSpPr>
      <p:sp>
        <p:nvSpPr>
          <p:cNvPr id="12" name="Plassholder for lysbildenummer 5">
            <a:extLst>
              <a:ext uri="{FF2B5EF4-FFF2-40B4-BE49-F238E27FC236}">
                <a16:creationId xmlns:a16="http://schemas.microsoft.com/office/drawing/2014/main" id="{90A1533D-7ABC-4411-A97E-1A111AB129BB}"/>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7" name="TekstSylinder 16">
            <a:extLst>
              <a:ext uri="{FF2B5EF4-FFF2-40B4-BE49-F238E27FC236}">
                <a16:creationId xmlns:a16="http://schemas.microsoft.com/office/drawing/2014/main" id="{DB8AFD54-07BE-4940-BC0C-0C738D31EA7D}"/>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Vestfold og Telemark</a:t>
            </a:r>
          </a:p>
        </p:txBody>
      </p:sp>
      <p:sp>
        <p:nvSpPr>
          <p:cNvPr id="8" name="Plassholder for tittel 1">
            <a:extLst>
              <a:ext uri="{FF2B5EF4-FFF2-40B4-BE49-F238E27FC236}">
                <a16:creationId xmlns:a16="http://schemas.microsoft.com/office/drawing/2014/main" id="{17806027-8FF1-4947-B5AA-FF620735761D}"/>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 (pkt. 36) på </a:t>
            </a:r>
            <a:r>
              <a:rPr lang="nb-NO" dirty="0" err="1"/>
              <a:t>malside</a:t>
            </a:r>
            <a:r>
              <a:rPr lang="nb-NO" dirty="0"/>
              <a:t> med kun tittel</a:t>
            </a:r>
          </a:p>
        </p:txBody>
      </p:sp>
      <p:pic>
        <p:nvPicPr>
          <p:cNvPr id="6" name="Bilde 5">
            <a:extLst>
              <a:ext uri="{FF2B5EF4-FFF2-40B4-BE49-F238E27FC236}">
                <a16:creationId xmlns:a16="http://schemas.microsoft.com/office/drawing/2014/main" id="{5946AF8A-2363-40D2-B33B-D3F3ACE3739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82867" y="381948"/>
            <a:ext cx="497451" cy="488282"/>
          </a:xfrm>
          <a:prstGeom prst="rect">
            <a:avLst/>
          </a:prstGeom>
        </p:spPr>
      </p:pic>
    </p:spTree>
    <p:extLst>
      <p:ext uri="{BB962C8B-B14F-4D97-AF65-F5344CB8AC3E}">
        <p14:creationId xmlns:p14="http://schemas.microsoft.com/office/powerpoint/2010/main" val="10482859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omt">
    <p:bg>
      <p:bgPr>
        <a:solidFill>
          <a:schemeClr val="bg1"/>
        </a:solidFill>
        <a:effectLst/>
      </p:bgPr>
    </p:bg>
    <p:spTree>
      <p:nvGrpSpPr>
        <p:cNvPr id="1" name=""/>
        <p:cNvGrpSpPr/>
        <p:nvPr/>
      </p:nvGrpSpPr>
      <p:grpSpPr>
        <a:xfrm>
          <a:off x="0" y="0"/>
          <a:ext cx="0" cy="0"/>
          <a:chOff x="0" y="0"/>
          <a:chExt cx="0" cy="0"/>
        </a:xfrm>
      </p:grpSpPr>
      <p:sp>
        <p:nvSpPr>
          <p:cNvPr id="9" name="Plassholder for lysbildenummer 5">
            <a:extLst>
              <a:ext uri="{FF2B5EF4-FFF2-40B4-BE49-F238E27FC236}">
                <a16:creationId xmlns:a16="http://schemas.microsoft.com/office/drawing/2014/main" id="{ACDE66F6-3636-4218-8D66-77005AFAE89D}"/>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36B78508-2033-4BC7-9A2B-3EA310F7D1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Vestfold og Telemark</a:t>
            </a:r>
          </a:p>
        </p:txBody>
      </p:sp>
      <p:pic>
        <p:nvPicPr>
          <p:cNvPr id="6" name="Bilde 5">
            <a:extLst>
              <a:ext uri="{FF2B5EF4-FFF2-40B4-BE49-F238E27FC236}">
                <a16:creationId xmlns:a16="http://schemas.microsoft.com/office/drawing/2014/main" id="{DD6FCC2D-F7C0-4100-AD53-3AF8C3B2E29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82867" y="381948"/>
            <a:ext cx="497451" cy="488282"/>
          </a:xfrm>
          <a:prstGeom prst="rect">
            <a:avLst/>
          </a:prstGeom>
        </p:spPr>
      </p:pic>
    </p:spTree>
    <p:extLst>
      <p:ext uri="{BB962C8B-B14F-4D97-AF65-F5344CB8AC3E}">
        <p14:creationId xmlns:p14="http://schemas.microsoft.com/office/powerpoint/2010/main" val="27248005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mønster 11)">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63243C1-A252-4053-8244-056467326F18}"/>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a:extLst>
              <a:ext uri="{FF2B5EF4-FFF2-40B4-BE49-F238E27FC236}">
                <a16:creationId xmlns:a16="http://schemas.microsoft.com/office/drawing/2014/main" id="{05C17324-2AA0-4F49-99AF-369C8EC177B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 r="32249" b="11068"/>
          <a:stretch/>
        </p:blipFill>
        <p:spPr>
          <a:xfrm>
            <a:off x="8194355" y="1535030"/>
            <a:ext cx="3997640" cy="4747878"/>
          </a:xfrm>
          <a:prstGeom prst="rect">
            <a:avLst/>
          </a:prstGeom>
        </p:spPr>
      </p:pic>
      <p:sp>
        <p:nvSpPr>
          <p:cNvPr id="22" name="Plassholder for dato 3">
            <a:extLst>
              <a:ext uri="{FF2B5EF4-FFF2-40B4-BE49-F238E27FC236}">
                <a16:creationId xmlns:a16="http://schemas.microsoft.com/office/drawing/2014/main" id="{87775E6B-E9FA-4672-A269-6BDABEFA1870}"/>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16.10.2025</a:t>
            </a:fld>
            <a:endParaRPr lang="nb-NO"/>
          </a:p>
        </p:txBody>
      </p:sp>
      <p:sp>
        <p:nvSpPr>
          <p:cNvPr id="10" name="Plassholder for tekst 4">
            <a:extLst>
              <a:ext uri="{FF2B5EF4-FFF2-40B4-BE49-F238E27FC236}">
                <a16:creationId xmlns:a16="http://schemas.microsoft.com/office/drawing/2014/main" id="{AED83DA5-01BC-4DC7-B616-8EEE2372182E}"/>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9" name="Plassholder for tekst 6">
            <a:extLst>
              <a:ext uri="{FF2B5EF4-FFF2-40B4-BE49-F238E27FC236}">
                <a16:creationId xmlns:a16="http://schemas.microsoft.com/office/drawing/2014/main" id="{DD524CBD-8441-4DA7-A7A5-36FDED7A2DC2}"/>
              </a:ext>
            </a:extLst>
          </p:cNvPr>
          <p:cNvSpPr>
            <a:spLocks noGrp="1"/>
          </p:cNvSpPr>
          <p:nvPr>
            <p:ph type="body" sz="quarter" idx="11" hasCustomPrompt="1"/>
          </p:nvPr>
        </p:nvSpPr>
        <p:spPr>
          <a:xfrm>
            <a:off x="967088" y="3931303"/>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2" name="Bilde 1">
            <a:extLst>
              <a:ext uri="{FF2B5EF4-FFF2-40B4-BE49-F238E27FC236}">
                <a16:creationId xmlns:a16="http://schemas.microsoft.com/office/drawing/2014/main" id="{53D6EEDD-EC15-2EE7-E9DD-2C6E36ED03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 y="5220000"/>
            <a:ext cx="5591029" cy="1620000"/>
          </a:xfrm>
          <a:prstGeom prst="rect">
            <a:avLst/>
          </a:prstGeom>
        </p:spPr>
      </p:pic>
    </p:spTree>
    <p:extLst>
      <p:ext uri="{BB962C8B-B14F-4D97-AF65-F5344CB8AC3E}">
        <p14:creationId xmlns:p14="http://schemas.microsoft.com/office/powerpoint/2010/main" val="3936355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halvside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68190" y="1122363"/>
            <a:ext cx="5127810" cy="2387600"/>
          </a:xfrm>
          <a:prstGeom prst="rect">
            <a:avLst/>
          </a:prstGeom>
          <a:effectLst>
            <a:glow rad="127000">
              <a:schemeClr val="accent1"/>
            </a:glow>
            <a:outerShdw blurRad="50800" dist="38100" dir="2700000" algn="tl" rotWithShape="0">
              <a:schemeClr val="bg2">
                <a:lumMod val="25000"/>
                <a:alpha val="40000"/>
              </a:schemeClr>
            </a:outerShdw>
          </a:effectLst>
        </p:spPr>
        <p:txBody>
          <a:bodyPr anchor="b">
            <a:noAutofit/>
          </a:bodyPr>
          <a:lstStyle>
            <a:lvl1pPr algn="l">
              <a:defRPr sz="4400">
                <a:solidFill>
                  <a:schemeClr val="bg1"/>
                </a:solidFill>
                <a:latin typeface="+mn-lt"/>
              </a:defRPr>
            </a:lvl1pPr>
          </a:lstStyle>
          <a:p>
            <a:r>
              <a:rPr lang="nb-NO" dirty="0"/>
              <a:t>Overskrift (pkt. 44) på </a:t>
            </a:r>
            <a:r>
              <a:rPr lang="nb-NO" dirty="0" err="1"/>
              <a:t>forsidemal</a:t>
            </a:r>
            <a:r>
              <a:rPr lang="nb-NO" dirty="0"/>
              <a:t> med ett bilde</a:t>
            </a:r>
          </a:p>
        </p:txBody>
      </p:sp>
      <p:sp>
        <p:nvSpPr>
          <p:cNvPr id="11" name="Undertittel 2">
            <a:extLst>
              <a:ext uri="{FF2B5EF4-FFF2-40B4-BE49-F238E27FC236}">
                <a16:creationId xmlns:a16="http://schemas.microsoft.com/office/drawing/2014/main" id="{8BAAC390-F47B-47BD-8525-7B87AD441CD5}"/>
              </a:ext>
            </a:extLst>
          </p:cNvPr>
          <p:cNvSpPr>
            <a:spLocks noGrp="1"/>
          </p:cNvSpPr>
          <p:nvPr>
            <p:ph type="subTitle" idx="1" hasCustomPrompt="1"/>
          </p:nvPr>
        </p:nvSpPr>
        <p:spPr>
          <a:xfrm>
            <a:off x="955289" y="3945693"/>
            <a:ext cx="5152663"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sp>
        <p:nvSpPr>
          <p:cNvPr id="12" name="Plassholder for bilde 2">
            <a:extLst>
              <a:ext uri="{FF2B5EF4-FFF2-40B4-BE49-F238E27FC236}">
                <a16:creationId xmlns:a16="http://schemas.microsoft.com/office/drawing/2014/main" id="{5F6A47D4-6B0A-4D0F-83C5-44F1B0DB5A36}"/>
              </a:ext>
            </a:extLst>
          </p:cNvPr>
          <p:cNvSpPr>
            <a:spLocks noGrp="1"/>
          </p:cNvSpPr>
          <p:nvPr>
            <p:ph type="pic" idx="13" hasCustomPrompt="1"/>
          </p:nvPr>
        </p:nvSpPr>
        <p:spPr>
          <a:xfrm>
            <a:off x="6561608" y="0"/>
            <a:ext cx="5630392" cy="5220000"/>
          </a:xfrm>
          <a:prstGeom prst="rect">
            <a:avLst/>
          </a:prstGeom>
          <a:solidFill>
            <a:schemeClr val="bg1">
              <a:lumMod val="50000"/>
            </a:schemeClr>
          </a:solidFill>
          <a:ln>
            <a:noFill/>
          </a:ln>
        </p:spPr>
        <p:txBody>
          <a:bodyPr anchor="ctr">
            <a:norm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i midten for å sette inn bilde som passer presentasjonens tema. </a:t>
            </a:r>
          </a:p>
          <a:p>
            <a:endParaRPr lang="nb-NO"/>
          </a:p>
          <a:p>
            <a:r>
              <a:rPr lang="nb-NO"/>
              <a:t>Hvis du ikke har et bilde som er relevant, kan du bruke en </a:t>
            </a:r>
            <a:r>
              <a:rPr lang="nb-NO" err="1"/>
              <a:t>forsidemal</a:t>
            </a:r>
            <a:r>
              <a:rPr lang="nb-NO"/>
              <a:t> uten bilde. </a:t>
            </a:r>
          </a:p>
        </p:txBody>
      </p:sp>
      <p:sp>
        <p:nvSpPr>
          <p:cNvPr id="14" name="Plassholder for dato 3">
            <a:extLst>
              <a:ext uri="{FF2B5EF4-FFF2-40B4-BE49-F238E27FC236}">
                <a16:creationId xmlns:a16="http://schemas.microsoft.com/office/drawing/2014/main" id="{598EFE57-85C1-47AC-901B-50FE5A882197}"/>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16.10.2025</a:t>
            </a:fld>
            <a:endParaRPr lang="nb-NO"/>
          </a:p>
        </p:txBody>
      </p:sp>
      <p:pic>
        <p:nvPicPr>
          <p:cNvPr id="8" name="Bilde 7">
            <a:extLst>
              <a:ext uri="{FF2B5EF4-FFF2-40B4-BE49-F238E27FC236}">
                <a16:creationId xmlns:a16="http://schemas.microsoft.com/office/drawing/2014/main" id="{E9EAED0C-2A6E-42D7-9B25-A273B08EBCC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2" name="Bilde 1">
            <a:extLst>
              <a:ext uri="{FF2B5EF4-FFF2-40B4-BE49-F238E27FC236}">
                <a16:creationId xmlns:a16="http://schemas.microsoft.com/office/drawing/2014/main" id="{54A6CC95-F495-3BD1-D912-8A748ACE1D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 y="5220000"/>
            <a:ext cx="5591029" cy="1620000"/>
          </a:xfrm>
          <a:prstGeom prst="rect">
            <a:avLst/>
          </a:prstGeom>
        </p:spPr>
      </p:pic>
    </p:spTree>
    <p:extLst>
      <p:ext uri="{BB962C8B-B14F-4D97-AF65-F5344CB8AC3E}">
        <p14:creationId xmlns:p14="http://schemas.microsoft.com/office/powerpoint/2010/main" val="456639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RSIDE tre bild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Lst>
          </p:cNvPr>
          <p:cNvSpPr/>
          <p:nvPr userDrawn="1"/>
        </p:nvSpPr>
        <p:spPr>
          <a:xfrm>
            <a:off x="0" y="2592000"/>
            <a:ext cx="12192000" cy="262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lassholder for bilde 2">
            <a:extLst>
              <a:ext uri="{FF2B5EF4-FFF2-40B4-BE49-F238E27FC236}">
                <a16:creationId xmlns:a16="http://schemas.microsoft.com/office/drawing/2014/main" id="{42806100-589A-4BF8-8707-38D3F5B24DD2}"/>
              </a:ext>
            </a:extLst>
          </p:cNvPr>
          <p:cNvSpPr>
            <a:spLocks noGrp="1"/>
          </p:cNvSpPr>
          <p:nvPr>
            <p:ph type="pic" idx="13" hasCustomPrompt="1"/>
          </p:nvPr>
        </p:nvSpPr>
        <p:spPr>
          <a:xfrm>
            <a:off x="0" y="1"/>
            <a:ext cx="5352000" cy="2592000"/>
          </a:xfrm>
          <a:prstGeom prst="rect">
            <a:avLst/>
          </a:prstGeom>
          <a:solidFill>
            <a:schemeClr val="bg1">
              <a:lumMod val="8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i midten for å sette</a:t>
            </a:r>
            <a:br>
              <a:rPr lang="nb-NO"/>
            </a:br>
            <a:r>
              <a:rPr lang="nb-NO"/>
              <a:t>inn et bilde i liggende format.</a:t>
            </a:r>
          </a:p>
          <a:p>
            <a:r>
              <a:rPr lang="nb-NO"/>
              <a:t>Denne forsidemalen må ha </a:t>
            </a:r>
            <a:br>
              <a:rPr lang="nb-NO"/>
            </a:br>
            <a:r>
              <a:rPr lang="nb-NO"/>
              <a:t>tre bilder, hvis ikke blir </a:t>
            </a:r>
            <a:br>
              <a:rPr lang="nb-NO"/>
            </a:br>
            <a:r>
              <a:rPr lang="nb-NO"/>
              <a:t>det tomrom.</a:t>
            </a:r>
          </a:p>
        </p:txBody>
      </p:sp>
      <p:sp>
        <p:nvSpPr>
          <p:cNvPr id="14" name="Plassholder for bilde 2">
            <a:extLst>
              <a:ext uri="{FF2B5EF4-FFF2-40B4-BE49-F238E27FC236}">
                <a16:creationId xmlns:a16="http://schemas.microsoft.com/office/drawing/2014/main" id="{D878FE25-CFBD-48C8-99CE-16AC2905ACA1}"/>
              </a:ext>
            </a:extLst>
          </p:cNvPr>
          <p:cNvSpPr>
            <a:spLocks noGrp="1"/>
          </p:cNvSpPr>
          <p:nvPr>
            <p:ph type="pic" idx="14" hasCustomPrompt="1"/>
          </p:nvPr>
        </p:nvSpPr>
        <p:spPr>
          <a:xfrm>
            <a:off x="8772000" y="0"/>
            <a:ext cx="3420000" cy="2592000"/>
          </a:xfrm>
          <a:prstGeom prst="rect">
            <a:avLst/>
          </a:prstGeom>
          <a:solidFill>
            <a:schemeClr val="bg1">
              <a:lumMod val="6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3</a:t>
            </a:r>
          </a:p>
        </p:txBody>
      </p:sp>
      <p:sp>
        <p:nvSpPr>
          <p:cNvPr id="15" name="Plassholder for bilde 2">
            <a:extLst>
              <a:ext uri="{FF2B5EF4-FFF2-40B4-BE49-F238E27FC236}">
                <a16:creationId xmlns:a16="http://schemas.microsoft.com/office/drawing/2014/main" id="{CCCC7427-8045-4B95-9170-92E6EF6EB33C}"/>
              </a:ext>
            </a:extLst>
          </p:cNvPr>
          <p:cNvSpPr>
            <a:spLocks noGrp="1"/>
          </p:cNvSpPr>
          <p:nvPr>
            <p:ph type="pic" idx="15" hasCustomPrompt="1"/>
          </p:nvPr>
        </p:nvSpPr>
        <p:spPr>
          <a:xfrm>
            <a:off x="5352000" y="0"/>
            <a:ext cx="3420000" cy="2592000"/>
          </a:xfrm>
          <a:prstGeom prst="rect">
            <a:avLst/>
          </a:prstGeom>
          <a:solidFill>
            <a:schemeClr val="bg1">
              <a:lumMod val="7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2</a:t>
            </a:r>
          </a:p>
        </p:txBody>
      </p:sp>
      <p:sp>
        <p:nvSpPr>
          <p:cNvPr id="22" name="Plassholder for dato 3">
            <a:extLst>
              <a:ext uri="{FF2B5EF4-FFF2-40B4-BE49-F238E27FC236}">
                <a16:creationId xmlns:a16="http://schemas.microsoft.com/office/drawing/2014/main" id="{2A06B02A-E871-46C5-8669-758D95CFFC5B}"/>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16.10.2025</a:t>
            </a:fld>
            <a:endParaRPr lang="nb-NO"/>
          </a:p>
        </p:txBody>
      </p:sp>
      <p:sp>
        <p:nvSpPr>
          <p:cNvPr id="10" name="Plassholder for tekst 4">
            <a:extLst>
              <a:ext uri="{FF2B5EF4-FFF2-40B4-BE49-F238E27FC236}">
                <a16:creationId xmlns:a16="http://schemas.microsoft.com/office/drawing/2014/main" id="{DBC048E8-BE31-4C00-999A-87E1E8D97784}"/>
              </a:ext>
            </a:extLst>
          </p:cNvPr>
          <p:cNvSpPr>
            <a:spLocks noGrp="1"/>
          </p:cNvSpPr>
          <p:nvPr>
            <p:ph type="body" sz="quarter" idx="10" hasCustomPrompt="1"/>
          </p:nvPr>
        </p:nvSpPr>
        <p:spPr>
          <a:xfrm>
            <a:off x="959715" y="3173506"/>
            <a:ext cx="9847062" cy="1326163"/>
          </a:xfrm>
          <a:prstGeom prst="rect">
            <a:avLst/>
          </a:prstGeom>
          <a:effectLst>
            <a:outerShdw blurRad="50800" dist="38100" dir="2700000" algn="tl" rotWithShape="0">
              <a:prstClr val="black">
                <a:alpha val="21000"/>
              </a:prstClr>
            </a:outerShdw>
          </a:effectLst>
        </p:spPr>
        <p:txBody>
          <a:bodyPr anchor="b"/>
          <a:lstStyle>
            <a:lvl1pPr marL="0" indent="0">
              <a:buNone/>
              <a:defRPr sz="4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44) på </a:t>
            </a:r>
            <a:r>
              <a:rPr lang="nb-NO" dirty="0" err="1"/>
              <a:t>forsidemal</a:t>
            </a:r>
            <a:r>
              <a:rPr lang="nb-NO" dirty="0"/>
              <a:t> med tre bilder</a:t>
            </a:r>
          </a:p>
        </p:txBody>
      </p:sp>
      <p:sp>
        <p:nvSpPr>
          <p:cNvPr id="11" name="Undertittel 2">
            <a:extLst>
              <a:ext uri="{FF2B5EF4-FFF2-40B4-BE49-F238E27FC236}">
                <a16:creationId xmlns:a16="http://schemas.microsoft.com/office/drawing/2014/main" id="{F086707E-73C6-42D7-8341-430749AEADF7}"/>
              </a:ext>
            </a:extLst>
          </p:cNvPr>
          <p:cNvSpPr>
            <a:spLocks noGrp="1"/>
          </p:cNvSpPr>
          <p:nvPr>
            <p:ph type="subTitle" idx="1" hasCustomPrompt="1"/>
          </p:nvPr>
        </p:nvSpPr>
        <p:spPr>
          <a:xfrm>
            <a:off x="962216" y="4520658"/>
            <a:ext cx="6826059"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a:t>
            </a:r>
          </a:p>
        </p:txBody>
      </p:sp>
      <p:pic>
        <p:nvPicPr>
          <p:cNvPr id="13" name="Bilde 12">
            <a:extLst>
              <a:ext uri="{FF2B5EF4-FFF2-40B4-BE49-F238E27FC236}">
                <a16:creationId xmlns:a16="http://schemas.microsoft.com/office/drawing/2014/main" id="{37C1F5E2-EAC2-40D9-8401-564CC1EA7FC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2" name="Bilde 1">
            <a:extLst>
              <a:ext uri="{FF2B5EF4-FFF2-40B4-BE49-F238E27FC236}">
                <a16:creationId xmlns:a16="http://schemas.microsoft.com/office/drawing/2014/main" id="{AF1A39A0-50C6-C94A-BBF6-2DEA527E94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 y="5220000"/>
            <a:ext cx="5591029" cy="1620000"/>
          </a:xfrm>
          <a:prstGeom prst="rect">
            <a:avLst/>
          </a:prstGeom>
        </p:spPr>
      </p:pic>
    </p:spTree>
    <p:extLst>
      <p:ext uri="{BB962C8B-B14F-4D97-AF65-F5344CB8AC3E}">
        <p14:creationId xmlns:p14="http://schemas.microsoft.com/office/powerpoint/2010/main" val="2164835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RSIDE bakgrunns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B25F000E-37A8-4940-9530-AC41E4F29800}"/>
              </a:ext>
            </a:extLst>
          </p:cNvPr>
          <p:cNvSpPr>
            <a:spLocks noGrp="1"/>
          </p:cNvSpPr>
          <p:nvPr>
            <p:ph type="pic" sz="quarter" idx="12"/>
          </p:nvPr>
        </p:nvSpPr>
        <p:spPr>
          <a:xfrm>
            <a:off x="0" y="0"/>
            <a:ext cx="12192000" cy="5226050"/>
          </a:xfrm>
          <a:prstGeom prst="rect">
            <a:avLst/>
          </a:prstGeom>
          <a:solidFill>
            <a:schemeClr val="bg1">
              <a:lumMod val="85000"/>
            </a:schemeClr>
          </a:solid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t>Klikk på ikonet for å legge til et bilde</a:t>
            </a:r>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1859" y="2728451"/>
            <a:ext cx="9904918" cy="927561"/>
          </a:xfrm>
          <a:prstGeom prst="rect">
            <a:avLst/>
          </a:prstGeom>
          <a:effectLst>
            <a:outerShdw blurRad="50800" dist="25400" dir="2700000" algn="tl" rotWithShape="0">
              <a:schemeClr val="tx1">
                <a:alpha val="40000"/>
              </a:schemeClr>
            </a:outerShdw>
          </a:effectLst>
        </p:spPr>
        <p:txBody>
          <a:bodyPr anchor="b"/>
          <a:lstStyle>
            <a:lvl1pPr algn="l">
              <a:defRPr sz="5400">
                <a:solidFill>
                  <a:schemeClr val="tx1"/>
                </a:solidFill>
                <a:latin typeface="+mn-lt"/>
              </a:defRPr>
            </a:lvl1pPr>
          </a:lstStyle>
          <a:p>
            <a:r>
              <a:rPr lang="nb-NO" dirty="0"/>
              <a:t>Overskrift (pkt. 54) </a:t>
            </a:r>
            <a:r>
              <a:rPr lang="nb-NO" dirty="0" err="1"/>
              <a:t>bildemal</a:t>
            </a:r>
            <a:endParaRPr lang="nb-NO" dirty="0"/>
          </a:p>
        </p:txBody>
      </p:sp>
      <p:sp>
        <p:nvSpPr>
          <p:cNvPr id="15" name="Plassholder for dato 3">
            <a:extLst>
              <a:ext uri="{FF2B5EF4-FFF2-40B4-BE49-F238E27FC236}">
                <a16:creationId xmlns:a16="http://schemas.microsoft.com/office/drawing/2014/main" id="{590A0205-A7E7-4285-AB08-6527F7C86790}"/>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16.10.2025</a:t>
            </a:fld>
            <a:endParaRPr lang="nb-NO"/>
          </a:p>
        </p:txBody>
      </p:sp>
      <p:sp>
        <p:nvSpPr>
          <p:cNvPr id="9" name="Plassholder for tekst 6">
            <a:extLst>
              <a:ext uri="{FF2B5EF4-FFF2-40B4-BE49-F238E27FC236}">
                <a16:creationId xmlns:a16="http://schemas.microsoft.com/office/drawing/2014/main" id="{8BEBCF7A-C37A-4B02-B277-083E4CB6ADA6}"/>
              </a:ext>
            </a:extLst>
          </p:cNvPr>
          <p:cNvSpPr>
            <a:spLocks noGrp="1"/>
          </p:cNvSpPr>
          <p:nvPr>
            <p:ph type="body" sz="quarter" idx="11" hasCustomPrompt="1"/>
          </p:nvPr>
        </p:nvSpPr>
        <p:spPr>
          <a:xfrm>
            <a:off x="967089" y="3952084"/>
            <a:ext cx="4941876" cy="1036667"/>
          </a:xfrm>
          <a:prstGeom prst="rect">
            <a:avLst/>
          </a:prstGeom>
          <a:effectLst>
            <a:outerShdw blurRad="50800" dist="38100" dir="2700000" algn="tl" rotWithShape="0">
              <a:prstClr val="black">
                <a:alpha val="24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4" name="Bilde 3">
            <a:extLst>
              <a:ext uri="{FF2B5EF4-FFF2-40B4-BE49-F238E27FC236}">
                <a16:creationId xmlns:a16="http://schemas.microsoft.com/office/drawing/2014/main" id="{56788206-D5AB-41F9-80E6-8340542FB71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2" name="Bilde 1">
            <a:extLst>
              <a:ext uri="{FF2B5EF4-FFF2-40B4-BE49-F238E27FC236}">
                <a16:creationId xmlns:a16="http://schemas.microsoft.com/office/drawing/2014/main" id="{550A146F-0EAA-DA36-9151-0A2C9D78B05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 y="5220000"/>
            <a:ext cx="5591029" cy="1620000"/>
          </a:xfrm>
          <a:prstGeom prst="rect">
            <a:avLst/>
          </a:prstGeom>
        </p:spPr>
      </p:pic>
    </p:spTree>
    <p:extLst>
      <p:ext uri="{BB962C8B-B14F-4D97-AF65-F5344CB8AC3E}">
        <p14:creationId xmlns:p14="http://schemas.microsoft.com/office/powerpoint/2010/main" val="13635736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RSIDE Sjumilssteget">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C820F921-B1FB-4C7D-947B-927D22FBD2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224272"/>
          </a:xfrm>
          <a:prstGeom prst="rect">
            <a:avLst/>
          </a:prstGeom>
        </p:spPr>
      </p:pic>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1701" y="1122363"/>
            <a:ext cx="9829799" cy="2387600"/>
          </a:xfrm>
          <a:prstGeom prst="rect">
            <a:avLst/>
          </a:prstGeom>
          <a:effectLst>
            <a:outerShdw blurRad="50800" dist="38100" dir="2700000" algn="tl" rotWithShape="0">
              <a:schemeClr val="tx1">
                <a:alpha val="11000"/>
              </a:schemeClr>
            </a:outerShdw>
          </a:effectLst>
        </p:spPr>
        <p:txBody>
          <a:bodyPr anchor="b"/>
          <a:lstStyle>
            <a:lvl1pPr algn="l">
              <a:defRPr sz="5400">
                <a:solidFill>
                  <a:schemeClr val="bg1"/>
                </a:solidFill>
                <a:latin typeface="+mn-lt"/>
              </a:defRPr>
            </a:lvl1pPr>
          </a:lstStyle>
          <a:p>
            <a:r>
              <a:rPr lang="nb-NO" dirty="0"/>
              <a:t>Overskrift (pkt. 54) på </a:t>
            </a:r>
            <a:r>
              <a:rPr lang="nb-NO" dirty="0" err="1"/>
              <a:t>forsidemal</a:t>
            </a:r>
            <a:r>
              <a:rPr lang="nb-NO" dirty="0"/>
              <a:t> for Sjumilssteget</a:t>
            </a:r>
          </a:p>
        </p:txBody>
      </p:sp>
      <p:sp>
        <p:nvSpPr>
          <p:cNvPr id="14" name="Plassholder for dato 3">
            <a:extLst>
              <a:ext uri="{FF2B5EF4-FFF2-40B4-BE49-F238E27FC236}">
                <a16:creationId xmlns:a16="http://schemas.microsoft.com/office/drawing/2014/main" id="{33D174B6-1EBA-466D-97BE-3846B29CE14E}"/>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16.10.2025</a:t>
            </a:fld>
            <a:endParaRPr lang="nb-NO"/>
          </a:p>
        </p:txBody>
      </p:sp>
      <p:sp>
        <p:nvSpPr>
          <p:cNvPr id="11" name="Plassholder for tekst 6">
            <a:extLst>
              <a:ext uri="{FF2B5EF4-FFF2-40B4-BE49-F238E27FC236}">
                <a16:creationId xmlns:a16="http://schemas.microsoft.com/office/drawing/2014/main" id="{DB4086AD-CE9C-4879-A5B8-BC4278632BE6}"/>
              </a:ext>
            </a:extLst>
          </p:cNvPr>
          <p:cNvSpPr>
            <a:spLocks noGrp="1"/>
          </p:cNvSpPr>
          <p:nvPr>
            <p:ph type="body" sz="quarter" idx="11" hasCustomPrompt="1"/>
          </p:nvPr>
        </p:nvSpPr>
        <p:spPr>
          <a:xfrm>
            <a:off x="967089" y="3945157"/>
            <a:ext cx="4941876" cy="1036667"/>
          </a:xfrm>
          <a:prstGeom prst="rect">
            <a:avLst/>
          </a:prstGeom>
          <a:effectLst>
            <a:outerShdw blurRad="50800" dist="38100" dir="2700000" algn="tl" rotWithShape="0">
              <a:schemeClr val="bg1">
                <a:alpha val="25000"/>
              </a:scheme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4"/>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3" name="Bilde 2">
            <a:extLst>
              <a:ext uri="{FF2B5EF4-FFF2-40B4-BE49-F238E27FC236}">
                <a16:creationId xmlns:a16="http://schemas.microsoft.com/office/drawing/2014/main" id="{80963FE4-15FB-4A02-BF6F-86DA52DE81C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3080" y="4463490"/>
            <a:ext cx="1580933" cy="521982"/>
          </a:xfrm>
          <a:prstGeom prst="rect">
            <a:avLst/>
          </a:prstGeom>
        </p:spPr>
      </p:pic>
      <p:pic>
        <p:nvPicPr>
          <p:cNvPr id="2" name="Bilde 1">
            <a:extLst>
              <a:ext uri="{FF2B5EF4-FFF2-40B4-BE49-F238E27FC236}">
                <a16:creationId xmlns:a16="http://schemas.microsoft.com/office/drawing/2014/main" id="{4A2E05B8-DA16-B679-58F7-63B4BFC8F3C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 y="5220000"/>
            <a:ext cx="5591029" cy="1620000"/>
          </a:xfrm>
          <a:prstGeom prst="rect">
            <a:avLst/>
          </a:prstGeom>
        </p:spPr>
      </p:pic>
    </p:spTree>
    <p:extLst>
      <p:ext uri="{BB962C8B-B14F-4D97-AF65-F5344CB8AC3E}">
        <p14:creationId xmlns:p14="http://schemas.microsoft.com/office/powerpoint/2010/main" val="18339980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og innhold 1">
    <p:bg>
      <p:bgPr>
        <a:solidFill>
          <a:schemeClr val="bg1"/>
        </a:solidFill>
        <a:effectLst/>
      </p:bgPr>
    </p:bg>
    <p:spTree>
      <p:nvGrpSpPr>
        <p:cNvPr id="1" name=""/>
        <p:cNvGrpSpPr/>
        <p:nvPr/>
      </p:nvGrpSpPr>
      <p:grpSpPr>
        <a:xfrm>
          <a:off x="0" y="0"/>
          <a:ext cx="0" cy="0"/>
          <a:chOff x="0" y="0"/>
          <a:chExt cx="0" cy="0"/>
        </a:xfrm>
      </p:grpSpPr>
      <p:sp>
        <p:nvSpPr>
          <p:cNvPr id="38" name="Plassholder for tekst 37">
            <a:extLst>
              <a:ext uri="{FF2B5EF4-FFF2-40B4-BE49-F238E27FC236}">
                <a16:creationId xmlns:a16="http://schemas.microsoft.com/office/drawing/2014/main" id="{64124C66-4136-4FC7-A6B5-B7D77C6ED11D}"/>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39" name="Plassholder for tekst 37">
            <a:extLst>
              <a:ext uri="{FF2B5EF4-FFF2-40B4-BE49-F238E27FC236}">
                <a16:creationId xmlns:a16="http://schemas.microsoft.com/office/drawing/2014/main" id="{2F115D20-C136-40E3-BA4F-92B43A3D7075}"/>
              </a:ext>
            </a:extLst>
          </p:cNvPr>
          <p:cNvSpPr>
            <a:spLocks noGrp="1"/>
          </p:cNvSpPr>
          <p:nvPr>
            <p:ph type="body" sz="quarter" idx="12" hasCustomPrompt="1"/>
          </p:nvPr>
        </p:nvSpPr>
        <p:spPr>
          <a:xfrm>
            <a:off x="6244768" y="2158799"/>
            <a:ext cx="4881551" cy="4144259"/>
          </a:xfrm>
          <a:prstGeom prst="rect">
            <a:avLst/>
          </a:prstGeom>
        </p:spPr>
        <p:txBody>
          <a:bodyPr/>
          <a:lstStyle>
            <a:lvl1pPr marL="0" indent="0">
              <a:lnSpc>
                <a:spcPct val="100000"/>
              </a:lnSpc>
              <a:buNone/>
              <a:defRPr/>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til på å lytte.</a:t>
            </a:r>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Overskriften (pkt. 36) bør være kort og tydelig</a:t>
            </a:r>
          </a:p>
        </p:txBody>
      </p:sp>
      <p:sp>
        <p:nvSpPr>
          <p:cNvPr id="15" name="Plassholder for lysbildenummer 5">
            <a:extLst>
              <a:ext uri="{FF2B5EF4-FFF2-40B4-BE49-F238E27FC236}">
                <a16:creationId xmlns:a16="http://schemas.microsoft.com/office/drawing/2014/main" id="{8BB81CE8-4FDA-4E87-BF9F-E402616C555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dirty="0">
              <a:solidFill>
                <a:schemeClr val="tx1"/>
              </a:solidFill>
              <a:latin typeface="+mn-lt"/>
            </a:endParaRPr>
          </a:p>
        </p:txBody>
      </p:sp>
      <p:sp>
        <p:nvSpPr>
          <p:cNvPr id="10" name="TekstSylinder 9">
            <a:extLst>
              <a:ext uri="{FF2B5EF4-FFF2-40B4-BE49-F238E27FC236}">
                <a16:creationId xmlns:a16="http://schemas.microsoft.com/office/drawing/2014/main" id="{4F464157-D61E-4BC0-A730-8F2B47E9BE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Vestfold og Telemark</a:t>
            </a:r>
          </a:p>
        </p:txBody>
      </p:sp>
      <p:pic>
        <p:nvPicPr>
          <p:cNvPr id="3" name="Bilde 2">
            <a:extLst>
              <a:ext uri="{FF2B5EF4-FFF2-40B4-BE49-F238E27FC236}">
                <a16:creationId xmlns:a16="http://schemas.microsoft.com/office/drawing/2014/main" id="{0C0D72C6-BA62-4A34-B2AA-75A1C6B86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1277242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364315CE-F722-474E-BD88-64FFBC8D5DBB}"/>
              </a:ext>
            </a:extLst>
          </p:cNvPr>
          <p:cNvSpPr/>
          <p:nvPr userDrawn="1"/>
        </p:nvSpPr>
        <p:spPr>
          <a:xfrm>
            <a:off x="0" y="6793818"/>
            <a:ext cx="12192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25142320"/>
      </p:ext>
    </p:extLst>
  </p:cSld>
  <p:clrMap bg1="lt1" tx1="dk1" bg2="lt2" tx2="dk2" accent1="accent1" accent2="accent2" accent3="accent3" accent4="accent4" accent5="accent5" accent6="accent6" hlink="hlink" folHlink="folHlink"/>
  <p:sldLayoutIdLst>
    <p:sldLayoutId id="2147483695" r:id="rId1"/>
    <p:sldLayoutId id="2147483776" r:id="rId2"/>
    <p:sldLayoutId id="2147483661" r:id="rId3"/>
    <p:sldLayoutId id="2147483666" r:id="rId4"/>
    <p:sldLayoutId id="2147483667" r:id="rId5"/>
    <p:sldLayoutId id="2147483669" r:id="rId6"/>
    <p:sldLayoutId id="2147483756" r:id="rId7"/>
    <p:sldLayoutId id="2147483730" r:id="rId8"/>
    <p:sldLayoutId id="2147483664" r:id="rId9"/>
    <p:sldLayoutId id="2147483713" r:id="rId10"/>
    <p:sldLayoutId id="2147483685" r:id="rId11"/>
    <p:sldLayoutId id="2147483714" r:id="rId12"/>
    <p:sldLayoutId id="2147483702" r:id="rId13"/>
    <p:sldLayoutId id="2147483736" r:id="rId14"/>
    <p:sldLayoutId id="2147483733" r:id="rId15"/>
    <p:sldLayoutId id="2147483716" r:id="rId16"/>
    <p:sldLayoutId id="2147483707" r:id="rId17"/>
    <p:sldLayoutId id="2147483675" r:id="rId18"/>
    <p:sldLayoutId id="2147483706" r:id="rId19"/>
    <p:sldLayoutId id="2147483709" r:id="rId20"/>
    <p:sldLayoutId id="2147483711" r:id="rId21"/>
    <p:sldLayoutId id="2147483710" r:id="rId22"/>
    <p:sldLayoutId id="2147483712" r:id="rId23"/>
    <p:sldLayoutId id="2147483655" r:id="rId24"/>
    <p:sldLayoutId id="2147483705" r:id="rId25"/>
    <p:sldLayoutId id="2147483690" r:id="rId26"/>
    <p:sldLayoutId id="2147483759" r:id="rId27"/>
    <p:sldLayoutId id="2147483758" r:id="rId28"/>
    <p:sldLayoutId id="2147483757" r:id="rId29"/>
    <p:sldLayoutId id="2147483746" r:id="rId30"/>
    <p:sldLayoutId id="2147483718" r:id="rId31"/>
    <p:sldLayoutId id="2147483719" r:id="rId32"/>
  </p:sldLayoutIdLst>
  <p:hf sldNum="0" hdr="0" ftr="0"/>
  <p:txStyles>
    <p:titleStyle>
      <a:lvl1pPr algn="l" defTabSz="914400" rtl="0" eaLnBrk="1" latinLnBrk="0" hangingPunct="1">
        <a:lnSpc>
          <a:spcPct val="90000"/>
        </a:lnSpc>
        <a:spcBef>
          <a:spcPct val="0"/>
        </a:spcBef>
        <a:buNone/>
        <a:defRPr sz="3600" kern="1200">
          <a:solidFill>
            <a:schemeClr val="tx1"/>
          </a:solidFill>
          <a:latin typeface="+mn-lt"/>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547EBF"/>
          </p15:clr>
        </p15:guide>
        <p15:guide id="2" pos="257" userDrawn="1">
          <p15:clr>
            <a:srgbClr val="F26B43"/>
          </p15:clr>
        </p15:guide>
        <p15:guide id="3" pos="665" userDrawn="1">
          <p15:clr>
            <a:srgbClr val="547EBF"/>
          </p15:clr>
        </p15:guide>
        <p15:guide id="4" orient="horz" pos="3974" userDrawn="1">
          <p15:clr>
            <a:srgbClr val="547EBF"/>
          </p15:clr>
        </p15:guide>
        <p15:guide id="5" pos="7015" userDrawn="1">
          <p15:clr>
            <a:srgbClr val="547EBF"/>
          </p15:clr>
        </p15:guide>
        <p15:guide id="6" orient="horz" pos="232" userDrawn="1">
          <p15:clr>
            <a:srgbClr val="F26B43"/>
          </p15:clr>
        </p15:guide>
        <p15:guide id="7" pos="7423" userDrawn="1">
          <p15:clr>
            <a:srgbClr val="F26B43"/>
          </p15:clr>
        </p15:guide>
        <p15:guide id="8" pos="7106" userDrawn="1">
          <p15:clr>
            <a:srgbClr val="F26B43"/>
          </p15:clr>
        </p15:guide>
        <p15:guide id="9" pos="3840" userDrawn="1">
          <p15:clr>
            <a:srgbClr val="FDE53C"/>
          </p15:clr>
        </p15:guide>
        <p15:guide id="11" orient="horz" pos="550" userDrawn="1">
          <p15:clr>
            <a:srgbClr val="F26B43"/>
          </p15:clr>
        </p15:guide>
        <p15:guide id="12" orient="horz" pos="4201" userDrawn="1">
          <p15:clr>
            <a:srgbClr val="F26B43"/>
          </p15:clr>
        </p15:guide>
        <p15:guide id="13" pos="2774" userDrawn="1">
          <p15:clr>
            <a:srgbClr val="F26B43"/>
          </p15:clr>
        </p15:guide>
        <p15:guide id="14" pos="4906" userDrawn="1">
          <p15:clr>
            <a:srgbClr val="F26B43"/>
          </p15:clr>
        </p15:guide>
        <p15:guide id="15" orient="horz" pos="2092" userDrawn="1">
          <p15:clr>
            <a:srgbClr val="F26B43"/>
          </p15:clr>
        </p15:guide>
        <p15:guide id="16" orient="horz" pos="272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package" Target="../embeddings/Microsoft_Word_Document.docx"/><Relationship Id="rId1" Type="http://schemas.openxmlformats.org/officeDocument/2006/relationships/slideLayout" Target="../slideLayouts/slideLayout2.xml"/><Relationship Id="rId5" Type="http://schemas.openxmlformats.org/officeDocument/2006/relationships/image" Target="../media/image34.sv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23D09F09-2167-4A1F-9FB0-6AE16D8EE935}"/>
              </a:ext>
            </a:extLst>
          </p:cNvPr>
          <p:cNvSpPr>
            <a:spLocks noGrp="1"/>
          </p:cNvSpPr>
          <p:nvPr>
            <p:ph type="dt" sz="half" idx="2"/>
          </p:nvPr>
        </p:nvSpPr>
        <p:spPr/>
        <p:txBody>
          <a:bodyPr/>
          <a:lstStyle/>
          <a:p>
            <a:fld id="{20CAE16B-463B-4D9A-B532-D4D0B4862104}" type="datetime1">
              <a:rPr lang="nb-NO" smtClean="0"/>
              <a:pPr/>
              <a:t>16.10.2025</a:t>
            </a:fld>
            <a:endParaRPr lang="nb-NO"/>
          </a:p>
        </p:txBody>
      </p:sp>
      <p:sp>
        <p:nvSpPr>
          <p:cNvPr id="3" name="Plassholder for tekst 2">
            <a:extLst>
              <a:ext uri="{FF2B5EF4-FFF2-40B4-BE49-F238E27FC236}">
                <a16:creationId xmlns:a16="http://schemas.microsoft.com/office/drawing/2014/main" id="{C3D4236C-D125-45EE-A6FB-17CD3628842B}"/>
              </a:ext>
            </a:extLst>
          </p:cNvPr>
          <p:cNvSpPr>
            <a:spLocks noGrp="1"/>
          </p:cNvSpPr>
          <p:nvPr>
            <p:ph type="body" sz="quarter" idx="10"/>
          </p:nvPr>
        </p:nvSpPr>
        <p:spPr>
          <a:xfrm>
            <a:off x="937592" y="958645"/>
            <a:ext cx="9247139" cy="2576997"/>
          </a:xfrm>
        </p:spPr>
        <p:txBody>
          <a:bodyPr/>
          <a:lstStyle/>
          <a:p>
            <a:r>
              <a:rPr lang="nb-NO" dirty="0"/>
              <a:t>Klima- og miljø</a:t>
            </a:r>
            <a:r>
              <a:rPr lang="nb-NO" dirty="0">
                <a:solidFill>
                  <a:srgbClr val="FF0000"/>
                </a:solidFill>
              </a:rPr>
              <a:t>utfordringer</a:t>
            </a:r>
          </a:p>
          <a:p>
            <a:r>
              <a:rPr lang="nb-NO" dirty="0"/>
              <a:t>Klima- og miljø</a:t>
            </a:r>
            <a:r>
              <a:rPr lang="nb-NO" dirty="0">
                <a:solidFill>
                  <a:srgbClr val="FF0000"/>
                </a:solidFill>
              </a:rPr>
              <a:t>hensyn</a:t>
            </a:r>
            <a:r>
              <a:rPr lang="nb-NO" dirty="0"/>
              <a:t>  </a:t>
            </a:r>
          </a:p>
        </p:txBody>
      </p:sp>
      <p:sp>
        <p:nvSpPr>
          <p:cNvPr id="4" name="Plassholder for tekst 3">
            <a:extLst>
              <a:ext uri="{FF2B5EF4-FFF2-40B4-BE49-F238E27FC236}">
                <a16:creationId xmlns:a16="http://schemas.microsoft.com/office/drawing/2014/main" id="{68207386-BADD-4A4D-80F9-B3F700C96D06}"/>
              </a:ext>
            </a:extLst>
          </p:cNvPr>
          <p:cNvSpPr>
            <a:spLocks noGrp="1"/>
          </p:cNvSpPr>
          <p:nvPr>
            <p:ph type="body" sz="quarter" idx="11"/>
          </p:nvPr>
        </p:nvSpPr>
        <p:spPr/>
        <p:txBody>
          <a:bodyPr/>
          <a:lstStyle/>
          <a:p>
            <a:r>
              <a:rPr lang="nb-NO" dirty="0"/>
              <a:t>Nasjonale føringer – lokale tiltak </a:t>
            </a:r>
          </a:p>
        </p:txBody>
      </p:sp>
    </p:spTree>
    <p:extLst>
      <p:ext uri="{BB962C8B-B14F-4D97-AF65-F5344CB8AC3E}">
        <p14:creationId xmlns:p14="http://schemas.microsoft.com/office/powerpoint/2010/main" val="3605961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608905DB-0D28-4D43-B5F8-432D85968196}"/>
              </a:ext>
            </a:extLst>
          </p:cNvPr>
          <p:cNvSpPr>
            <a:spLocks noGrp="1"/>
          </p:cNvSpPr>
          <p:nvPr>
            <p:ph idx="1"/>
          </p:nvPr>
        </p:nvSpPr>
        <p:spPr>
          <a:xfrm>
            <a:off x="4189862" y="863458"/>
            <a:ext cx="7366470" cy="4395788"/>
          </a:xfrm>
        </p:spPr>
        <p:txBody>
          <a:bodyPr/>
          <a:lstStyle/>
          <a:p>
            <a:pPr marL="0" indent="0">
              <a:buNone/>
            </a:pPr>
            <a:r>
              <a:rPr lang="nb-NO" b="1" dirty="0"/>
              <a:t>23 mål for å oppfylle FNs naturavtale, blant annet:</a:t>
            </a:r>
          </a:p>
          <a:p>
            <a:r>
              <a:rPr lang="nb-NO" dirty="0"/>
              <a:t>Arealforvaltning for å redusere tap av naturmangfold </a:t>
            </a:r>
          </a:p>
          <a:p>
            <a:r>
              <a:rPr lang="nb-NO" dirty="0"/>
              <a:t>Restaurering av natur</a:t>
            </a:r>
          </a:p>
          <a:p>
            <a:r>
              <a:rPr lang="nb-NO" dirty="0"/>
              <a:t>Redusere forurensning </a:t>
            </a:r>
          </a:p>
          <a:p>
            <a:r>
              <a:rPr lang="nb-NO" dirty="0"/>
              <a:t>Bygge robusthet for klimaendringer </a:t>
            </a:r>
          </a:p>
          <a:p>
            <a:r>
              <a:rPr lang="nb-NO" dirty="0"/>
              <a:t>Integrere naturmangfold i ulike prosesser </a:t>
            </a:r>
          </a:p>
          <a:p>
            <a:endParaRPr lang="nb-NO" dirty="0"/>
          </a:p>
          <a:p>
            <a:pPr marL="0" indent="0">
              <a:buNone/>
            </a:pPr>
            <a:r>
              <a:rPr lang="nb-NO" b="1" dirty="0"/>
              <a:t>Og særlig: </a:t>
            </a:r>
          </a:p>
          <a:p>
            <a:r>
              <a:rPr lang="nb-NO" dirty="0"/>
              <a:t>Mål 12: Grønne byer og tettsteder </a:t>
            </a:r>
          </a:p>
          <a:p>
            <a:pPr marL="0" indent="0">
              <a:buNone/>
            </a:pPr>
            <a:r>
              <a:rPr lang="nb-NO" sz="1400" dirty="0"/>
              <a:t>…hvor Byvekstavtaler nevnes spesifikt som et viktig virkemiddel </a:t>
            </a:r>
          </a:p>
        </p:txBody>
      </p:sp>
      <p:sp>
        <p:nvSpPr>
          <p:cNvPr id="4" name="Plassholder for dato 3">
            <a:extLst>
              <a:ext uri="{FF2B5EF4-FFF2-40B4-BE49-F238E27FC236}">
                <a16:creationId xmlns:a16="http://schemas.microsoft.com/office/drawing/2014/main" id="{35799EED-E90B-F89F-0787-DFED309A516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80FFDE-3A65-430D-B222-0B878CB2D239}" type="datetime1">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16.10.2025</a:t>
            </a:fld>
            <a:endParaRPr kumimoji="0" lang="nb-N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Bilde 4">
            <a:extLst>
              <a:ext uri="{FF2B5EF4-FFF2-40B4-BE49-F238E27FC236}">
                <a16:creationId xmlns:a16="http://schemas.microsoft.com/office/drawing/2014/main" id="{CD9B3F44-8E91-B726-5260-FDE579F6FA15}"/>
              </a:ext>
            </a:extLst>
          </p:cNvPr>
          <p:cNvPicPr>
            <a:picLocks noChangeAspect="1"/>
          </p:cNvPicPr>
          <p:nvPr/>
        </p:nvPicPr>
        <p:blipFill>
          <a:blip r:embed="rId2"/>
          <a:stretch>
            <a:fillRect/>
          </a:stretch>
        </p:blipFill>
        <p:spPr>
          <a:xfrm>
            <a:off x="778094" y="863458"/>
            <a:ext cx="2983727" cy="4746660"/>
          </a:xfrm>
          <a:prstGeom prst="rect">
            <a:avLst/>
          </a:prstGeom>
          <a:ln>
            <a:solidFill>
              <a:schemeClr val="accent1"/>
            </a:solidFill>
          </a:ln>
        </p:spPr>
      </p:pic>
    </p:spTree>
    <p:extLst>
      <p:ext uri="{BB962C8B-B14F-4D97-AF65-F5344CB8AC3E}">
        <p14:creationId xmlns:p14="http://schemas.microsoft.com/office/powerpoint/2010/main" val="20945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4D60603A-E510-EB21-4387-CFDBF0F7FB8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DB23B3A-FD37-4CE2-8A03-0E99821AECC2}" type="datetime1">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16.10.2025</a:t>
            </a:fld>
            <a:endParaRPr kumimoji="0" lang="nb-N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Bilde 5">
            <a:extLst>
              <a:ext uri="{FF2B5EF4-FFF2-40B4-BE49-F238E27FC236}">
                <a16:creationId xmlns:a16="http://schemas.microsoft.com/office/drawing/2014/main" id="{91639765-8A04-CD00-873B-553943434F7D}"/>
              </a:ext>
            </a:extLst>
          </p:cNvPr>
          <p:cNvPicPr>
            <a:picLocks noChangeAspect="1"/>
          </p:cNvPicPr>
          <p:nvPr/>
        </p:nvPicPr>
        <p:blipFill>
          <a:blip r:embed="rId2"/>
          <a:stretch>
            <a:fillRect/>
          </a:stretch>
        </p:blipFill>
        <p:spPr>
          <a:xfrm>
            <a:off x="225188" y="159614"/>
            <a:ext cx="4858602" cy="3127923"/>
          </a:xfrm>
          <a:prstGeom prst="rect">
            <a:avLst/>
          </a:prstGeom>
        </p:spPr>
      </p:pic>
      <p:sp>
        <p:nvSpPr>
          <p:cNvPr id="7" name="TekstSylinder 6">
            <a:extLst>
              <a:ext uri="{FF2B5EF4-FFF2-40B4-BE49-F238E27FC236}">
                <a16:creationId xmlns:a16="http://schemas.microsoft.com/office/drawing/2014/main" id="{0FBE6CA4-8235-574F-9C19-C13FC4A53F39}"/>
              </a:ext>
            </a:extLst>
          </p:cNvPr>
          <p:cNvSpPr txBox="1"/>
          <p:nvPr/>
        </p:nvSpPr>
        <p:spPr>
          <a:xfrm>
            <a:off x="4596062" y="287795"/>
            <a:ext cx="7309185" cy="1277273"/>
          </a:xfrm>
          <a:prstGeom prst="rect">
            <a:avLst/>
          </a:prstGeom>
          <a:solidFill>
            <a:schemeClr val="bg2"/>
          </a:solidFill>
        </p:spPr>
        <p:txBody>
          <a:bodyPr wrap="square" rtlCol="0">
            <a:spAutoFit/>
          </a:bodyPr>
          <a:lstStyle/>
          <a:p>
            <a:r>
              <a:rPr lang="nb-NO" sz="1100" dirty="0"/>
              <a:t>SPR AMOB 4.5</a:t>
            </a:r>
          </a:p>
          <a:p>
            <a:pPr marL="171450" indent="-171450">
              <a:buFont typeface="Arial" panose="020B0604020202020204" pitchFamily="34" charset="0"/>
              <a:buChar char="•"/>
            </a:pPr>
            <a:r>
              <a:rPr lang="nb-NO" sz="1100" dirty="0"/>
              <a:t>For byområdene bør det utarbeides planer for et sammenhengende </a:t>
            </a:r>
          </a:p>
          <a:p>
            <a:r>
              <a:rPr lang="nb-NO" sz="1100" dirty="0"/>
              <a:t>     gang- og sykkelvegnett med </a:t>
            </a:r>
            <a:r>
              <a:rPr lang="nb-NO" sz="1100" b="1" dirty="0"/>
              <a:t>høy kvalitet</a:t>
            </a:r>
            <a:r>
              <a:rPr lang="nb-NO" sz="1100" dirty="0"/>
              <a:t>.</a:t>
            </a:r>
          </a:p>
          <a:p>
            <a:endParaRPr lang="nb-NO" sz="1100" dirty="0"/>
          </a:p>
          <a:p>
            <a:pPr marL="171450" indent="-171450">
              <a:buFont typeface="Arial" panose="020B0604020202020204" pitchFamily="34" charset="0"/>
              <a:buChar char="•"/>
            </a:pPr>
            <a:r>
              <a:rPr lang="nb-NO" sz="1100" dirty="0"/>
              <a:t>I by- og tettstedsområder og rundt kollektivknutepunkter skal det legges særlig vekt på </a:t>
            </a:r>
          </a:p>
          <a:p>
            <a:r>
              <a:rPr lang="nb-NO" sz="1100" dirty="0"/>
              <a:t>     høy arealutnyttelse, fortetting og transformasjon med </a:t>
            </a:r>
            <a:r>
              <a:rPr lang="nb-NO" sz="1100" b="1" dirty="0"/>
              <a:t>kvalitet</a:t>
            </a:r>
            <a:r>
              <a:rPr lang="nb-NO" sz="1100" dirty="0"/>
              <a:t>. Samtidig bør kulturmiljø, </a:t>
            </a:r>
          </a:p>
          <a:p>
            <a:r>
              <a:rPr lang="nb-NO" sz="1100" dirty="0"/>
              <a:t>     stedskvaliteter, </a:t>
            </a:r>
            <a:r>
              <a:rPr lang="nb-NO" sz="1100" b="1" dirty="0"/>
              <a:t>gode uteområder</a:t>
            </a:r>
            <a:r>
              <a:rPr lang="nb-NO" sz="1100" dirty="0"/>
              <a:t>, bokvalitet og tilgang til </a:t>
            </a:r>
            <a:r>
              <a:rPr lang="nb-NO" sz="1100" b="1" dirty="0"/>
              <a:t>grøntstrukturer</a:t>
            </a:r>
            <a:r>
              <a:rPr lang="nb-NO" sz="1100" dirty="0"/>
              <a:t> og </a:t>
            </a:r>
            <a:r>
              <a:rPr lang="nb-NO" sz="1100" b="1" dirty="0"/>
              <a:t>naturområder</a:t>
            </a:r>
            <a:r>
              <a:rPr lang="nb-NO" sz="1100" dirty="0"/>
              <a:t> vektlegges.  </a:t>
            </a:r>
            <a:endParaRPr lang="nb-NO" sz="800" dirty="0"/>
          </a:p>
        </p:txBody>
      </p:sp>
      <p:sp>
        <p:nvSpPr>
          <p:cNvPr id="8" name="TekstSylinder 7">
            <a:extLst>
              <a:ext uri="{FF2B5EF4-FFF2-40B4-BE49-F238E27FC236}">
                <a16:creationId xmlns:a16="http://schemas.microsoft.com/office/drawing/2014/main" id="{EA42AAB1-33C8-CC7E-EE80-4E49424C5E31}"/>
              </a:ext>
            </a:extLst>
          </p:cNvPr>
          <p:cNvSpPr txBox="1"/>
          <p:nvPr/>
        </p:nvSpPr>
        <p:spPr>
          <a:xfrm>
            <a:off x="210553" y="2183732"/>
            <a:ext cx="4975058" cy="1040731"/>
          </a:xfrm>
          <a:prstGeom prst="rect">
            <a:avLst/>
          </a:prstGeom>
          <a:solidFill>
            <a:schemeClr val="bg1"/>
          </a:solidFill>
        </p:spPr>
        <p:txBody>
          <a:bodyPr wrap="square" rtlCol="0">
            <a:spAutoFit/>
          </a:bodyPr>
          <a:lstStyle/>
          <a:p>
            <a:endParaRPr lang="nb-NO" dirty="0"/>
          </a:p>
        </p:txBody>
      </p:sp>
      <p:pic>
        <p:nvPicPr>
          <p:cNvPr id="5" name="Bilde 4">
            <a:extLst>
              <a:ext uri="{FF2B5EF4-FFF2-40B4-BE49-F238E27FC236}">
                <a16:creationId xmlns:a16="http://schemas.microsoft.com/office/drawing/2014/main" id="{B55A29A5-001C-DF2F-0224-6A0BF65EDD9B}"/>
              </a:ext>
            </a:extLst>
          </p:cNvPr>
          <p:cNvPicPr>
            <a:picLocks noChangeAspect="1"/>
          </p:cNvPicPr>
          <p:nvPr/>
        </p:nvPicPr>
        <p:blipFill>
          <a:blip r:embed="rId3"/>
          <a:stretch>
            <a:fillRect/>
          </a:stretch>
        </p:blipFill>
        <p:spPr>
          <a:xfrm>
            <a:off x="225188" y="3489221"/>
            <a:ext cx="5363569" cy="2152333"/>
          </a:xfrm>
          <a:prstGeom prst="rect">
            <a:avLst/>
          </a:prstGeom>
        </p:spPr>
      </p:pic>
      <p:sp>
        <p:nvSpPr>
          <p:cNvPr id="2" name="Plassholder for innhold 1">
            <a:extLst>
              <a:ext uri="{FF2B5EF4-FFF2-40B4-BE49-F238E27FC236}">
                <a16:creationId xmlns:a16="http://schemas.microsoft.com/office/drawing/2014/main" id="{C128C37E-F6EE-5D2C-8A9C-880504EBBA62}"/>
              </a:ext>
            </a:extLst>
          </p:cNvPr>
          <p:cNvSpPr>
            <a:spLocks noGrp="1"/>
          </p:cNvSpPr>
          <p:nvPr>
            <p:ph idx="1"/>
          </p:nvPr>
        </p:nvSpPr>
        <p:spPr>
          <a:xfrm>
            <a:off x="5767137" y="2920252"/>
            <a:ext cx="6138109" cy="2757397"/>
          </a:xfrm>
          <a:solidFill>
            <a:schemeClr val="bg2"/>
          </a:solidFill>
        </p:spPr>
        <p:txBody>
          <a:bodyPr/>
          <a:lstStyle/>
          <a:p>
            <a:pPr marL="0" indent="0">
              <a:buNone/>
            </a:pPr>
            <a:r>
              <a:rPr lang="nb-NO" sz="1200" dirty="0">
                <a:latin typeface="+mn-lt"/>
              </a:rPr>
              <a:t>SPR klima 5.3: </a:t>
            </a:r>
          </a:p>
          <a:p>
            <a:r>
              <a:rPr lang="nb-NO" sz="1200" dirty="0">
                <a:latin typeface="+mn-lt"/>
              </a:rPr>
              <a:t>Ved planlegging av nye områder for utbygging, fortetting eller transformasjon, skal det vurderes hvordan hensynet til et </a:t>
            </a:r>
            <a:r>
              <a:rPr lang="nb-NO" sz="1200" b="1" dirty="0">
                <a:latin typeface="+mn-lt"/>
              </a:rPr>
              <a:t>endret klima </a:t>
            </a:r>
            <a:r>
              <a:rPr lang="nb-NO" sz="1200" dirty="0">
                <a:latin typeface="+mn-lt"/>
              </a:rPr>
              <a:t>kan ivaretas. Det bør legges vekt på gode helhetlige løsninger og </a:t>
            </a:r>
            <a:r>
              <a:rPr lang="nb-NO" sz="1200" b="1" dirty="0">
                <a:latin typeface="+mn-lt"/>
              </a:rPr>
              <a:t>ivaretakelse av økosystemer </a:t>
            </a:r>
            <a:r>
              <a:rPr lang="nb-NO" sz="1200" dirty="0">
                <a:latin typeface="+mn-lt"/>
              </a:rPr>
              <a:t>og arealbruk med betydning for klimatilpasning, som også kan bidra til </a:t>
            </a:r>
            <a:r>
              <a:rPr lang="nb-NO" sz="1200" b="1" dirty="0">
                <a:latin typeface="+mn-lt"/>
              </a:rPr>
              <a:t>økt kvalitet i uteområder</a:t>
            </a:r>
            <a:r>
              <a:rPr lang="nb-NO" sz="1200" dirty="0">
                <a:latin typeface="+mn-lt"/>
              </a:rPr>
              <a:t>. Planer skal ta hensyn til behovet for </a:t>
            </a:r>
            <a:r>
              <a:rPr lang="nb-NO" sz="1200" b="1" dirty="0">
                <a:latin typeface="+mn-lt"/>
              </a:rPr>
              <a:t>åpne vannveier</a:t>
            </a:r>
            <a:r>
              <a:rPr lang="nb-NO" sz="1200" dirty="0">
                <a:latin typeface="+mn-lt"/>
              </a:rPr>
              <a:t>, </a:t>
            </a:r>
            <a:r>
              <a:rPr lang="nb-NO" sz="1200" b="1" dirty="0">
                <a:latin typeface="+mn-lt"/>
              </a:rPr>
              <a:t>overordnede blågrønne strukturer</a:t>
            </a:r>
            <a:r>
              <a:rPr lang="nb-NO" sz="1200" dirty="0">
                <a:latin typeface="+mn-lt"/>
              </a:rPr>
              <a:t>, og </a:t>
            </a:r>
            <a:r>
              <a:rPr lang="nb-NO" sz="1200" b="1" dirty="0">
                <a:latin typeface="+mn-lt"/>
              </a:rPr>
              <a:t>forsvarlig overvannshåndtering</a:t>
            </a:r>
            <a:r>
              <a:rPr lang="nb-NO" sz="1200" dirty="0">
                <a:latin typeface="+mn-lt"/>
              </a:rPr>
              <a:t>.</a:t>
            </a:r>
          </a:p>
          <a:p>
            <a:r>
              <a:rPr lang="nb-NO" sz="1200" dirty="0">
                <a:latin typeface="+mn-lt"/>
              </a:rPr>
              <a:t>Bevaring, restaurering eller etablering av </a:t>
            </a:r>
            <a:r>
              <a:rPr lang="nb-NO" sz="1200" b="1" dirty="0">
                <a:latin typeface="+mn-lt"/>
              </a:rPr>
              <a:t>naturbaserte løsninger </a:t>
            </a:r>
            <a:r>
              <a:rPr lang="nb-NO" sz="1200" dirty="0">
                <a:latin typeface="+mn-lt"/>
              </a:rPr>
              <a:t>(slik som eksisterende våtmarker og naturlige bekker eller nye grønne tak og vegger, kunstige bekker og basseng mv.) bør vurderes. Dersom andre løsninger velges, skal det begrunnes hvorfor naturbaserte løsninger er valgt bort.</a:t>
            </a:r>
          </a:p>
          <a:p>
            <a:pPr marL="0" indent="0">
              <a:buNone/>
            </a:pPr>
            <a:endParaRPr lang="nb-NO" sz="1200" dirty="0">
              <a:latin typeface="+mn-lt"/>
            </a:endParaRPr>
          </a:p>
        </p:txBody>
      </p:sp>
    </p:spTree>
    <p:extLst>
      <p:ext uri="{BB962C8B-B14F-4D97-AF65-F5344CB8AC3E}">
        <p14:creationId xmlns:p14="http://schemas.microsoft.com/office/powerpoint/2010/main" val="1892385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1F81E7-43DE-C890-0D8A-BAE5989AA991}"/>
              </a:ext>
            </a:extLst>
          </p:cNvPr>
          <p:cNvSpPr>
            <a:spLocks noGrp="1"/>
          </p:cNvSpPr>
          <p:nvPr>
            <p:ph type="title"/>
          </p:nvPr>
        </p:nvSpPr>
        <p:spPr/>
        <p:txBody>
          <a:bodyPr/>
          <a:lstStyle/>
          <a:p>
            <a:r>
              <a:rPr lang="nb-NO" dirty="0"/>
              <a:t>Lokale tiltak </a:t>
            </a:r>
          </a:p>
        </p:txBody>
      </p:sp>
      <p:pic>
        <p:nvPicPr>
          <p:cNvPr id="6" name="Bilde 5">
            <a:extLst>
              <a:ext uri="{FF2B5EF4-FFF2-40B4-BE49-F238E27FC236}">
                <a16:creationId xmlns:a16="http://schemas.microsoft.com/office/drawing/2014/main" id="{86450D29-1553-6DC8-DB51-20AB1E8ED3A4}"/>
              </a:ext>
            </a:extLst>
          </p:cNvPr>
          <p:cNvPicPr>
            <a:picLocks noChangeAspect="1"/>
          </p:cNvPicPr>
          <p:nvPr/>
        </p:nvPicPr>
        <p:blipFill>
          <a:blip r:embed="rId2"/>
          <a:stretch>
            <a:fillRect/>
          </a:stretch>
        </p:blipFill>
        <p:spPr>
          <a:xfrm>
            <a:off x="1562667" y="2069269"/>
            <a:ext cx="8814179" cy="4586188"/>
          </a:xfrm>
          <a:prstGeom prst="rect">
            <a:avLst/>
          </a:prstGeom>
        </p:spPr>
      </p:pic>
      <p:sp>
        <p:nvSpPr>
          <p:cNvPr id="7" name="TekstSylinder 6">
            <a:extLst>
              <a:ext uri="{FF2B5EF4-FFF2-40B4-BE49-F238E27FC236}">
                <a16:creationId xmlns:a16="http://schemas.microsoft.com/office/drawing/2014/main" id="{C2AD1107-7199-73FD-78F9-50B0BF471F21}"/>
              </a:ext>
            </a:extLst>
          </p:cNvPr>
          <p:cNvSpPr txBox="1"/>
          <p:nvPr/>
        </p:nvSpPr>
        <p:spPr>
          <a:xfrm>
            <a:off x="5326460" y="398159"/>
            <a:ext cx="5412810" cy="830997"/>
          </a:xfrm>
          <a:prstGeom prst="rect">
            <a:avLst/>
          </a:prstGeom>
          <a:noFill/>
        </p:spPr>
        <p:txBody>
          <a:bodyPr wrap="square" rtlCol="0">
            <a:spAutoFit/>
          </a:bodyPr>
          <a:lstStyle/>
          <a:p>
            <a:r>
              <a:rPr lang="nb-NO" sz="1600" dirty="0">
                <a:solidFill>
                  <a:schemeClr val="bg1"/>
                </a:solidFill>
              </a:rPr>
              <a:t>«De statlige forventningene til områder som får statlige tilskudd er høyere enn til andre områder.» </a:t>
            </a:r>
          </a:p>
          <a:p>
            <a:r>
              <a:rPr lang="nb-NO" sz="1600" dirty="0">
                <a:solidFill>
                  <a:schemeClr val="bg1"/>
                </a:solidFill>
              </a:rPr>
              <a:t>SVV, 25.06.25</a:t>
            </a:r>
          </a:p>
        </p:txBody>
      </p:sp>
    </p:spTree>
    <p:extLst>
      <p:ext uri="{BB962C8B-B14F-4D97-AF65-F5344CB8AC3E}">
        <p14:creationId xmlns:p14="http://schemas.microsoft.com/office/powerpoint/2010/main" val="1572350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ED19D85B-7AD0-D988-0B13-68B0F5890362}"/>
              </a:ext>
            </a:extLst>
          </p:cNvPr>
          <p:cNvSpPr>
            <a:spLocks noGrp="1"/>
          </p:cNvSpPr>
          <p:nvPr>
            <p:ph idx="1"/>
          </p:nvPr>
        </p:nvSpPr>
        <p:spPr>
          <a:xfrm>
            <a:off x="838200" y="1149016"/>
            <a:ext cx="10515600" cy="5072397"/>
          </a:xfrm>
        </p:spPr>
        <p:txBody>
          <a:bodyPr/>
          <a:lstStyle/>
          <a:p>
            <a:pPr marL="0" indent="0">
              <a:buNone/>
            </a:pPr>
            <a:r>
              <a:rPr lang="nb-NO" dirty="0"/>
              <a:t>Takk for meg! </a:t>
            </a:r>
          </a:p>
          <a:p>
            <a:pPr marL="0" indent="0">
              <a:buNone/>
            </a:pPr>
            <a:endParaRPr lang="nb-NO" dirty="0"/>
          </a:p>
          <a:p>
            <a:pPr marL="0" indent="0">
              <a:buNone/>
            </a:pPr>
            <a:endParaRPr lang="nb-NO" dirty="0"/>
          </a:p>
          <a:p>
            <a:pPr marL="0" indent="0" algn="ctr">
              <a:buNone/>
            </a:pPr>
            <a:endParaRPr lang="nb-NO" dirty="0"/>
          </a:p>
          <a:p>
            <a:pPr marL="0" indent="0">
              <a:buNone/>
            </a:pPr>
            <a:r>
              <a:rPr lang="nb-NO" b="1" dirty="0"/>
              <a:t>Hanna Fossen-Thaugland</a:t>
            </a:r>
            <a:br>
              <a:rPr lang="nb-NO" dirty="0"/>
            </a:br>
            <a:r>
              <a:rPr lang="nb-NO" dirty="0"/>
              <a:t>assisterende direktør - miljøavdelingen</a:t>
            </a:r>
          </a:p>
          <a:p>
            <a:pPr marL="0" indent="0">
              <a:buNone/>
            </a:pPr>
            <a:endParaRPr lang="nb-NO" dirty="0"/>
          </a:p>
          <a:p>
            <a:pPr marL="0" indent="0" algn="ctr">
              <a:buNone/>
            </a:pPr>
            <a:endParaRPr lang="nb-NO" dirty="0"/>
          </a:p>
        </p:txBody>
      </p:sp>
      <p:sp>
        <p:nvSpPr>
          <p:cNvPr id="4" name="Plassholder for dato 3">
            <a:extLst>
              <a:ext uri="{FF2B5EF4-FFF2-40B4-BE49-F238E27FC236}">
                <a16:creationId xmlns:a16="http://schemas.microsoft.com/office/drawing/2014/main" id="{7E489DDA-87DE-0932-D30D-A993CD8A2E7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933946-B795-4E82-BB8B-F7CE75CCEF4D}" type="datetime1">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16.10.2025</a:t>
            </a:fld>
            <a:endParaRPr kumimoji="0" lang="nb-N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11" name="Objekt 10">
            <a:extLst>
              <a:ext uri="{FF2B5EF4-FFF2-40B4-BE49-F238E27FC236}">
                <a16:creationId xmlns:a16="http://schemas.microsoft.com/office/drawing/2014/main" id="{E9D94128-9FF2-4286-8620-63A1D5BA9CD1}"/>
              </a:ext>
            </a:extLst>
          </p:cNvPr>
          <p:cNvGraphicFramePr>
            <a:graphicFrameLocks noChangeAspect="1"/>
          </p:cNvGraphicFramePr>
          <p:nvPr>
            <p:extLst>
              <p:ext uri="{D42A27DB-BD31-4B8C-83A1-F6EECF244321}">
                <p14:modId xmlns:p14="http://schemas.microsoft.com/office/powerpoint/2010/main" val="4063568377"/>
              </p:ext>
            </p:extLst>
          </p:nvPr>
        </p:nvGraphicFramePr>
        <p:xfrm>
          <a:off x="934453" y="3404937"/>
          <a:ext cx="5972175" cy="935037"/>
        </p:xfrm>
        <a:graphic>
          <a:graphicData uri="http://schemas.openxmlformats.org/presentationml/2006/ole">
            <mc:AlternateContent xmlns:mc="http://schemas.openxmlformats.org/markup-compatibility/2006">
              <mc:Choice xmlns:v="urn:schemas-microsoft-com:vml" Requires="v">
                <p:oleObj name="Document" r:id="rId2" imgW="5972650" imgH="934811" progId="Word.Document.12">
                  <p:embed/>
                </p:oleObj>
              </mc:Choice>
              <mc:Fallback>
                <p:oleObj name="Document" r:id="rId2" imgW="5972650" imgH="934811" progId="Word.Document.12">
                  <p:embed/>
                  <p:pic>
                    <p:nvPicPr>
                      <p:cNvPr id="11" name="Objekt 10">
                        <a:extLst>
                          <a:ext uri="{FF2B5EF4-FFF2-40B4-BE49-F238E27FC236}">
                            <a16:creationId xmlns:a16="http://schemas.microsoft.com/office/drawing/2014/main" id="{E9D94128-9FF2-4286-8620-63A1D5BA9CD1}"/>
                          </a:ext>
                        </a:extLst>
                      </p:cNvPr>
                      <p:cNvPicPr/>
                      <p:nvPr/>
                    </p:nvPicPr>
                    <p:blipFill>
                      <a:blip r:embed="rId3"/>
                      <a:stretch>
                        <a:fillRect/>
                      </a:stretch>
                    </p:blipFill>
                    <p:spPr>
                      <a:xfrm>
                        <a:off x="934453" y="3404937"/>
                        <a:ext cx="5972175" cy="935037"/>
                      </a:xfrm>
                      <a:prstGeom prst="rect">
                        <a:avLst/>
                      </a:prstGeom>
                    </p:spPr>
                  </p:pic>
                </p:oleObj>
              </mc:Fallback>
            </mc:AlternateContent>
          </a:graphicData>
        </a:graphic>
      </p:graphicFrame>
      <p:pic>
        <p:nvPicPr>
          <p:cNvPr id="14" name="Grafikk 13" descr="Tre med røtter kontur">
            <a:extLst>
              <a:ext uri="{FF2B5EF4-FFF2-40B4-BE49-F238E27FC236}">
                <a16:creationId xmlns:a16="http://schemas.microsoft.com/office/drawing/2014/main" id="{90AF026F-0139-64E6-7194-FA744988F1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9995" y="1523498"/>
            <a:ext cx="914400" cy="914400"/>
          </a:xfrm>
          <a:prstGeom prst="rect">
            <a:avLst/>
          </a:prstGeom>
        </p:spPr>
      </p:pic>
    </p:spTree>
    <p:extLst>
      <p:ext uri="{BB962C8B-B14F-4D97-AF65-F5344CB8AC3E}">
        <p14:creationId xmlns:p14="http://schemas.microsoft.com/office/powerpoint/2010/main" val="4187365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A3343E63-4D56-28AC-4B70-F8356E83440F}"/>
              </a:ext>
            </a:extLst>
          </p:cNvPr>
          <p:cNvSpPr>
            <a:spLocks noGrp="1"/>
          </p:cNvSpPr>
          <p:nvPr>
            <p:ph idx="1"/>
          </p:nvPr>
        </p:nvSpPr>
        <p:spPr>
          <a:xfrm>
            <a:off x="838200" y="619626"/>
            <a:ext cx="10515600" cy="5601787"/>
          </a:xfrm>
        </p:spPr>
        <p:txBody>
          <a:bodyPr/>
          <a:lstStyle/>
          <a:p>
            <a:pPr marL="0" indent="0">
              <a:buNone/>
            </a:pPr>
            <a:r>
              <a:rPr lang="nb-NO" sz="5400" b="1" dirty="0"/>
              <a:t>Rammene rundt all planlegging</a:t>
            </a:r>
            <a:r>
              <a:rPr lang="nb-NO" sz="5400" dirty="0"/>
              <a:t>:</a:t>
            </a:r>
          </a:p>
          <a:p>
            <a:pPr>
              <a:buFontTx/>
              <a:buChar char="-"/>
            </a:pPr>
            <a:r>
              <a:rPr lang="nb-NO" sz="5400" dirty="0"/>
              <a:t>en verden i endring </a:t>
            </a:r>
          </a:p>
          <a:p>
            <a:pPr>
              <a:buFontTx/>
              <a:buChar char="-"/>
            </a:pPr>
            <a:r>
              <a:rPr lang="nb-NO" sz="5400" dirty="0"/>
              <a:t>internasjonale forpliktelser</a:t>
            </a:r>
          </a:p>
          <a:p>
            <a:pPr>
              <a:buFontTx/>
              <a:buChar char="-"/>
            </a:pPr>
            <a:r>
              <a:rPr lang="nb-NO" sz="5400" dirty="0"/>
              <a:t>store nasjonale mål </a:t>
            </a:r>
          </a:p>
          <a:p>
            <a:pPr marL="0" indent="0">
              <a:buNone/>
            </a:pPr>
            <a:endParaRPr lang="nb-NO" sz="5400" dirty="0"/>
          </a:p>
          <a:p>
            <a:pPr marL="0" indent="0">
              <a:buNone/>
            </a:pPr>
            <a:r>
              <a:rPr lang="nb-NO" sz="5400" dirty="0"/>
              <a:t>– og veldig kort tid igjen til 2030</a:t>
            </a:r>
          </a:p>
        </p:txBody>
      </p:sp>
      <p:sp>
        <p:nvSpPr>
          <p:cNvPr id="4" name="Plassholder for dato 3">
            <a:extLst>
              <a:ext uri="{FF2B5EF4-FFF2-40B4-BE49-F238E27FC236}">
                <a16:creationId xmlns:a16="http://schemas.microsoft.com/office/drawing/2014/main" id="{12E21BD0-B269-F5CC-41D3-0DC23950CA4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223161-FDED-427D-B2B5-1EB1E236F9C0}" type="datetime1">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16.10.2025</a:t>
            </a:fld>
            <a:endParaRPr kumimoji="0" lang="nb-N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5389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8C06C2BF-F1DA-FBE9-FCE3-06C18A3760C0}"/>
              </a:ext>
            </a:extLst>
          </p:cNvPr>
          <p:cNvSpPr>
            <a:spLocks noGrp="1"/>
          </p:cNvSpPr>
          <p:nvPr>
            <p:ph idx="1"/>
          </p:nvPr>
        </p:nvSpPr>
        <p:spPr/>
        <p:txBody>
          <a:bodyPr/>
          <a:lstStyle/>
          <a:p>
            <a:r>
              <a:rPr lang="nb-NO" sz="2400" dirty="0"/>
              <a:t>Ha nådd FNs </a:t>
            </a:r>
            <a:r>
              <a:rPr lang="nb-NO" sz="2400" dirty="0" err="1"/>
              <a:t>bærekraftsmål</a:t>
            </a:r>
            <a:r>
              <a:rPr lang="nb-NO" sz="2400" dirty="0"/>
              <a:t> </a:t>
            </a:r>
          </a:p>
          <a:p>
            <a:endParaRPr lang="nb-NO" dirty="0"/>
          </a:p>
        </p:txBody>
      </p:sp>
      <p:sp>
        <p:nvSpPr>
          <p:cNvPr id="3" name="Tittel 2">
            <a:extLst>
              <a:ext uri="{FF2B5EF4-FFF2-40B4-BE49-F238E27FC236}">
                <a16:creationId xmlns:a16="http://schemas.microsoft.com/office/drawing/2014/main" id="{2D02F7A5-7F01-D1E5-3D1B-E9BCE3ED1F3F}"/>
              </a:ext>
            </a:extLst>
          </p:cNvPr>
          <p:cNvSpPr>
            <a:spLocks noGrp="1"/>
          </p:cNvSpPr>
          <p:nvPr>
            <p:ph type="title"/>
          </p:nvPr>
        </p:nvSpPr>
        <p:spPr>
          <a:xfrm>
            <a:off x="838200" y="748769"/>
            <a:ext cx="10385041" cy="1317839"/>
          </a:xfrm>
        </p:spPr>
        <p:txBody>
          <a:bodyPr/>
          <a:lstStyle/>
          <a:p>
            <a:r>
              <a:rPr lang="nb-NO" sz="4500" dirty="0"/>
              <a:t>Innen 2030 skal vi…</a:t>
            </a:r>
          </a:p>
        </p:txBody>
      </p:sp>
      <p:pic>
        <p:nvPicPr>
          <p:cNvPr id="5" name="Bilde 4">
            <a:extLst>
              <a:ext uri="{FF2B5EF4-FFF2-40B4-BE49-F238E27FC236}">
                <a16:creationId xmlns:a16="http://schemas.microsoft.com/office/drawing/2014/main" id="{6DB9DF2D-EFD6-F6CA-A10D-3E9DF7126071}"/>
              </a:ext>
            </a:extLst>
          </p:cNvPr>
          <p:cNvPicPr>
            <a:picLocks noChangeAspect="1"/>
          </p:cNvPicPr>
          <p:nvPr/>
        </p:nvPicPr>
        <p:blipFill>
          <a:blip r:embed="rId2"/>
          <a:stretch>
            <a:fillRect/>
          </a:stretch>
        </p:blipFill>
        <p:spPr>
          <a:xfrm>
            <a:off x="2263854" y="2256578"/>
            <a:ext cx="7924800" cy="4096078"/>
          </a:xfrm>
          <a:prstGeom prst="rect">
            <a:avLst/>
          </a:prstGeom>
        </p:spPr>
      </p:pic>
    </p:spTree>
    <p:extLst>
      <p:ext uri="{BB962C8B-B14F-4D97-AF65-F5344CB8AC3E}">
        <p14:creationId xmlns:p14="http://schemas.microsoft.com/office/powerpoint/2010/main" val="3500928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1F3B5E4F-AB74-9CF5-D477-59C288C3E1D3}"/>
              </a:ext>
            </a:extLst>
          </p:cNvPr>
          <p:cNvSpPr>
            <a:spLocks noGrp="1"/>
          </p:cNvSpPr>
          <p:nvPr>
            <p:ph idx="1"/>
          </p:nvPr>
        </p:nvSpPr>
        <p:spPr>
          <a:xfrm>
            <a:off x="1112520" y="1825625"/>
            <a:ext cx="5166360" cy="4395788"/>
          </a:xfrm>
        </p:spPr>
        <p:txBody>
          <a:bodyPr/>
          <a:lstStyle/>
          <a:p>
            <a:r>
              <a:rPr lang="nb-NO" sz="3500" dirty="0"/>
              <a:t>Ha oppfylt Norges klimamål om å kutte klimagassutslippene med minst 55 prosent</a:t>
            </a:r>
          </a:p>
        </p:txBody>
      </p:sp>
      <p:sp>
        <p:nvSpPr>
          <p:cNvPr id="3" name="Tittel 2">
            <a:extLst>
              <a:ext uri="{FF2B5EF4-FFF2-40B4-BE49-F238E27FC236}">
                <a16:creationId xmlns:a16="http://schemas.microsoft.com/office/drawing/2014/main" id="{CF00AEF4-5649-2B67-DB6A-088D0BDD905C}"/>
              </a:ext>
            </a:extLst>
          </p:cNvPr>
          <p:cNvSpPr>
            <a:spLocks noGrp="1"/>
          </p:cNvSpPr>
          <p:nvPr>
            <p:ph type="title"/>
          </p:nvPr>
        </p:nvSpPr>
        <p:spPr>
          <a:xfrm>
            <a:off x="838200" y="636587"/>
            <a:ext cx="10385041" cy="1317839"/>
          </a:xfrm>
        </p:spPr>
        <p:txBody>
          <a:bodyPr/>
          <a:lstStyle/>
          <a:p>
            <a:r>
              <a:rPr lang="nb-NO" sz="4500" dirty="0"/>
              <a:t>Innen 2030 skal vi…</a:t>
            </a:r>
          </a:p>
        </p:txBody>
      </p:sp>
      <p:pic>
        <p:nvPicPr>
          <p:cNvPr id="5" name="Bilde 4">
            <a:extLst>
              <a:ext uri="{FF2B5EF4-FFF2-40B4-BE49-F238E27FC236}">
                <a16:creationId xmlns:a16="http://schemas.microsoft.com/office/drawing/2014/main" id="{9B03E486-85F5-4E92-0215-6C7DEF39835E}"/>
              </a:ext>
            </a:extLst>
          </p:cNvPr>
          <p:cNvPicPr>
            <a:picLocks noChangeAspect="1"/>
          </p:cNvPicPr>
          <p:nvPr/>
        </p:nvPicPr>
        <p:blipFill>
          <a:blip r:embed="rId2"/>
          <a:stretch>
            <a:fillRect/>
          </a:stretch>
        </p:blipFill>
        <p:spPr>
          <a:xfrm>
            <a:off x="6807202" y="1954426"/>
            <a:ext cx="3744215" cy="3744215"/>
          </a:xfrm>
          <a:prstGeom prst="rect">
            <a:avLst/>
          </a:prstGeom>
        </p:spPr>
      </p:pic>
    </p:spTree>
    <p:extLst>
      <p:ext uri="{BB962C8B-B14F-4D97-AF65-F5344CB8AC3E}">
        <p14:creationId xmlns:p14="http://schemas.microsoft.com/office/powerpoint/2010/main" val="3505856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6BD3E0B2-7759-F586-84FB-118C77359CE8}"/>
              </a:ext>
            </a:extLst>
          </p:cNvPr>
          <p:cNvSpPr>
            <a:spLocks noGrp="1"/>
          </p:cNvSpPr>
          <p:nvPr>
            <p:ph idx="1"/>
          </p:nvPr>
        </p:nvSpPr>
        <p:spPr>
          <a:xfrm>
            <a:off x="958599" y="1695598"/>
            <a:ext cx="5450840" cy="4266987"/>
          </a:xfrm>
        </p:spPr>
        <p:txBody>
          <a:bodyPr/>
          <a:lstStyle/>
          <a:p>
            <a:r>
              <a:rPr lang="nb-NO" sz="3000" dirty="0"/>
              <a:t>Ha fulgt opp FNs naturavtale:</a:t>
            </a:r>
            <a:br>
              <a:rPr lang="nb-NO" sz="3000" dirty="0"/>
            </a:br>
            <a:endParaRPr lang="nb-NO" sz="3000" dirty="0"/>
          </a:p>
          <a:p>
            <a:pPr lvl="1"/>
            <a:r>
              <a:rPr lang="nb-NO" sz="3000" dirty="0"/>
              <a:t>verne 30 % av all natur på land</a:t>
            </a:r>
          </a:p>
          <a:p>
            <a:pPr lvl="1"/>
            <a:r>
              <a:rPr lang="nb-NO" sz="3000" dirty="0"/>
              <a:t>verne eller bevare 30 % av verdens hav, innsjøer og elver</a:t>
            </a:r>
          </a:p>
          <a:p>
            <a:pPr lvl="1"/>
            <a:r>
              <a:rPr lang="nb-NO" sz="3000" dirty="0"/>
              <a:t>restaurere 30 % av all natur som er delvis ødelagt</a:t>
            </a:r>
          </a:p>
          <a:p>
            <a:endParaRPr lang="nb-NO" dirty="0"/>
          </a:p>
          <a:p>
            <a:pPr marL="0" indent="0">
              <a:buNone/>
            </a:pPr>
            <a:endParaRPr lang="nb-NO" dirty="0"/>
          </a:p>
        </p:txBody>
      </p:sp>
      <p:sp>
        <p:nvSpPr>
          <p:cNvPr id="3" name="Tittel 2">
            <a:extLst>
              <a:ext uri="{FF2B5EF4-FFF2-40B4-BE49-F238E27FC236}">
                <a16:creationId xmlns:a16="http://schemas.microsoft.com/office/drawing/2014/main" id="{F667E7CF-DFDB-42AA-2B54-FFBE47B56B44}"/>
              </a:ext>
            </a:extLst>
          </p:cNvPr>
          <p:cNvSpPr>
            <a:spLocks noGrp="1"/>
          </p:cNvSpPr>
          <p:nvPr>
            <p:ph type="title"/>
          </p:nvPr>
        </p:nvSpPr>
        <p:spPr>
          <a:xfrm>
            <a:off x="756919" y="518802"/>
            <a:ext cx="10385041" cy="1317839"/>
          </a:xfrm>
        </p:spPr>
        <p:txBody>
          <a:bodyPr/>
          <a:lstStyle/>
          <a:p>
            <a:r>
              <a:rPr lang="nb-NO" sz="4500" dirty="0"/>
              <a:t>Innen 2030 skal vi…</a:t>
            </a:r>
          </a:p>
        </p:txBody>
      </p:sp>
      <p:pic>
        <p:nvPicPr>
          <p:cNvPr id="5" name="Bilde 4">
            <a:extLst>
              <a:ext uri="{FF2B5EF4-FFF2-40B4-BE49-F238E27FC236}">
                <a16:creationId xmlns:a16="http://schemas.microsoft.com/office/drawing/2014/main" id="{2885DF37-E4F6-806F-C491-388B50FC7492}"/>
              </a:ext>
            </a:extLst>
          </p:cNvPr>
          <p:cNvPicPr>
            <a:picLocks noChangeAspect="1"/>
          </p:cNvPicPr>
          <p:nvPr/>
        </p:nvPicPr>
        <p:blipFill>
          <a:blip r:embed="rId2"/>
          <a:stretch>
            <a:fillRect/>
          </a:stretch>
        </p:blipFill>
        <p:spPr>
          <a:xfrm>
            <a:off x="6978869" y="1799494"/>
            <a:ext cx="4163091" cy="4163091"/>
          </a:xfrm>
          <a:prstGeom prst="rect">
            <a:avLst/>
          </a:prstGeom>
        </p:spPr>
      </p:pic>
    </p:spTree>
    <p:extLst>
      <p:ext uri="{BB962C8B-B14F-4D97-AF65-F5344CB8AC3E}">
        <p14:creationId xmlns:p14="http://schemas.microsoft.com/office/powerpoint/2010/main" val="3196548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1C5EB074-6E16-A39A-C15A-6A39AE7C6E0F}"/>
              </a:ext>
            </a:extLst>
          </p:cNvPr>
          <p:cNvSpPr>
            <a:spLocks noGrp="1"/>
          </p:cNvSpPr>
          <p:nvPr>
            <p:ph idx="1"/>
          </p:nvPr>
        </p:nvSpPr>
        <p:spPr>
          <a:xfrm>
            <a:off x="968759" y="1825625"/>
            <a:ext cx="5511800" cy="4395788"/>
          </a:xfrm>
        </p:spPr>
        <p:txBody>
          <a:bodyPr/>
          <a:lstStyle/>
          <a:p>
            <a:r>
              <a:rPr lang="nb-NO" sz="3500" dirty="0"/>
              <a:t>Ha nådd målet i den nye jordvernstrategien: maksimalt omdisponere 2000 dekar dyrka mark per år.</a:t>
            </a:r>
          </a:p>
        </p:txBody>
      </p:sp>
      <p:sp>
        <p:nvSpPr>
          <p:cNvPr id="3" name="Tittel 2">
            <a:extLst>
              <a:ext uri="{FF2B5EF4-FFF2-40B4-BE49-F238E27FC236}">
                <a16:creationId xmlns:a16="http://schemas.microsoft.com/office/drawing/2014/main" id="{3797F850-8C05-51C9-35B0-4EF9CA2F5DC2}"/>
              </a:ext>
            </a:extLst>
          </p:cNvPr>
          <p:cNvSpPr>
            <a:spLocks noGrp="1"/>
          </p:cNvSpPr>
          <p:nvPr>
            <p:ph type="title"/>
          </p:nvPr>
        </p:nvSpPr>
        <p:spPr>
          <a:xfrm>
            <a:off x="838200" y="636587"/>
            <a:ext cx="10385041" cy="1317839"/>
          </a:xfrm>
        </p:spPr>
        <p:txBody>
          <a:bodyPr/>
          <a:lstStyle/>
          <a:p>
            <a:r>
              <a:rPr lang="nb-NO" sz="4500" dirty="0"/>
              <a:t>Innen 2030 skal vi…</a:t>
            </a:r>
          </a:p>
        </p:txBody>
      </p:sp>
      <p:pic>
        <p:nvPicPr>
          <p:cNvPr id="5" name="Bilde 4">
            <a:extLst>
              <a:ext uri="{FF2B5EF4-FFF2-40B4-BE49-F238E27FC236}">
                <a16:creationId xmlns:a16="http://schemas.microsoft.com/office/drawing/2014/main" id="{54270314-3036-6452-3468-D88F5172F457}"/>
              </a:ext>
            </a:extLst>
          </p:cNvPr>
          <p:cNvPicPr>
            <a:picLocks noChangeAspect="1"/>
          </p:cNvPicPr>
          <p:nvPr/>
        </p:nvPicPr>
        <p:blipFill>
          <a:blip r:embed="rId2"/>
          <a:stretch>
            <a:fillRect/>
          </a:stretch>
        </p:blipFill>
        <p:spPr>
          <a:xfrm>
            <a:off x="6994196" y="1954426"/>
            <a:ext cx="3715407" cy="3715407"/>
          </a:xfrm>
          <a:prstGeom prst="rect">
            <a:avLst/>
          </a:prstGeom>
        </p:spPr>
      </p:pic>
    </p:spTree>
    <p:extLst>
      <p:ext uri="{BB962C8B-B14F-4D97-AF65-F5344CB8AC3E}">
        <p14:creationId xmlns:p14="http://schemas.microsoft.com/office/powerpoint/2010/main" val="1007748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70BF2716-687F-42F4-E66F-5E4996E5D304}"/>
              </a:ext>
            </a:extLst>
          </p:cNvPr>
          <p:cNvSpPr>
            <a:spLocks noGrp="1"/>
          </p:cNvSpPr>
          <p:nvPr>
            <p:ph idx="1"/>
          </p:nvPr>
        </p:nvSpPr>
        <p:spPr>
          <a:xfrm>
            <a:off x="1101558" y="1826608"/>
            <a:ext cx="4272280" cy="4395788"/>
          </a:xfrm>
        </p:spPr>
        <p:txBody>
          <a:bodyPr/>
          <a:lstStyle/>
          <a:p>
            <a:pPr marL="0" indent="0">
              <a:buNone/>
            </a:pPr>
            <a:br>
              <a:rPr lang="nb-NO" sz="3000" dirty="0"/>
            </a:br>
            <a:r>
              <a:rPr lang="nb-NO" sz="3000" dirty="0"/>
              <a:t>(blant annet) redde Oslofjorden innen 2026</a:t>
            </a:r>
          </a:p>
          <a:p>
            <a:pPr lvl="1"/>
            <a:r>
              <a:rPr lang="nb-NO" sz="3000" dirty="0"/>
              <a:t>Helhetlig tiltaksplan for Oslofjorden</a:t>
            </a:r>
          </a:p>
          <a:p>
            <a:endParaRPr lang="nb-NO" dirty="0"/>
          </a:p>
        </p:txBody>
      </p:sp>
      <p:sp>
        <p:nvSpPr>
          <p:cNvPr id="3" name="Tittel 2">
            <a:extLst>
              <a:ext uri="{FF2B5EF4-FFF2-40B4-BE49-F238E27FC236}">
                <a16:creationId xmlns:a16="http://schemas.microsoft.com/office/drawing/2014/main" id="{622591D5-BAC1-8196-3A38-D279EB167CC5}"/>
              </a:ext>
            </a:extLst>
          </p:cNvPr>
          <p:cNvSpPr>
            <a:spLocks noGrp="1"/>
          </p:cNvSpPr>
          <p:nvPr>
            <p:ph type="title"/>
          </p:nvPr>
        </p:nvSpPr>
        <p:spPr>
          <a:xfrm>
            <a:off x="462280" y="612826"/>
            <a:ext cx="10385041" cy="1317839"/>
          </a:xfrm>
        </p:spPr>
        <p:txBody>
          <a:bodyPr/>
          <a:lstStyle/>
          <a:p>
            <a:r>
              <a:rPr lang="nb-NO" sz="4500" dirty="0"/>
              <a:t>I tillegg skal vi…</a:t>
            </a:r>
          </a:p>
        </p:txBody>
      </p:sp>
      <p:pic>
        <p:nvPicPr>
          <p:cNvPr id="5" name="Bilde 4">
            <a:extLst>
              <a:ext uri="{FF2B5EF4-FFF2-40B4-BE49-F238E27FC236}">
                <a16:creationId xmlns:a16="http://schemas.microsoft.com/office/drawing/2014/main" id="{C3CB1B55-2A16-6AA7-CC06-0714793F9DA6}"/>
              </a:ext>
            </a:extLst>
          </p:cNvPr>
          <p:cNvPicPr>
            <a:picLocks noChangeAspect="1"/>
          </p:cNvPicPr>
          <p:nvPr/>
        </p:nvPicPr>
        <p:blipFill>
          <a:blip r:embed="rId2"/>
          <a:stretch>
            <a:fillRect/>
          </a:stretch>
        </p:blipFill>
        <p:spPr>
          <a:xfrm>
            <a:off x="5838735" y="1378711"/>
            <a:ext cx="3367114" cy="4740433"/>
          </a:xfrm>
          <a:prstGeom prst="rect">
            <a:avLst/>
          </a:prstGeom>
        </p:spPr>
      </p:pic>
    </p:spTree>
    <p:extLst>
      <p:ext uri="{BB962C8B-B14F-4D97-AF65-F5344CB8AC3E}">
        <p14:creationId xmlns:p14="http://schemas.microsoft.com/office/powerpoint/2010/main" val="2883263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967CB-ED78-8C92-1865-F49AA9394813}"/>
            </a:ext>
          </a:extLst>
        </p:cNvPr>
        <p:cNvGrpSpPr/>
        <p:nvPr/>
      </p:nvGrpSpPr>
      <p:grpSpPr>
        <a:xfrm>
          <a:off x="0" y="0"/>
          <a:ext cx="0" cy="0"/>
          <a:chOff x="0" y="0"/>
          <a:chExt cx="0" cy="0"/>
        </a:xfrm>
      </p:grpSpPr>
      <p:pic>
        <p:nvPicPr>
          <p:cNvPr id="10" name="Bilde 9">
            <a:extLst>
              <a:ext uri="{FF2B5EF4-FFF2-40B4-BE49-F238E27FC236}">
                <a16:creationId xmlns:a16="http://schemas.microsoft.com/office/drawing/2014/main" id="{054AEF83-D7FD-D1D3-B5DF-C03FC92EE2AE}"/>
              </a:ext>
            </a:extLst>
          </p:cNvPr>
          <p:cNvPicPr>
            <a:picLocks noChangeAspect="1"/>
          </p:cNvPicPr>
          <p:nvPr/>
        </p:nvPicPr>
        <p:blipFill>
          <a:blip r:embed="rId3"/>
          <a:stretch>
            <a:fillRect/>
          </a:stretch>
        </p:blipFill>
        <p:spPr>
          <a:xfrm>
            <a:off x="8722540" y="1721889"/>
            <a:ext cx="2496904" cy="3141576"/>
          </a:xfrm>
          <a:prstGeom prst="rect">
            <a:avLst/>
          </a:prstGeom>
        </p:spPr>
      </p:pic>
      <p:pic>
        <p:nvPicPr>
          <p:cNvPr id="11" name="Bilde 10">
            <a:extLst>
              <a:ext uri="{FF2B5EF4-FFF2-40B4-BE49-F238E27FC236}">
                <a16:creationId xmlns:a16="http://schemas.microsoft.com/office/drawing/2014/main" id="{45D5B0CA-9508-40F1-4C25-37FF83A9DB8A}"/>
              </a:ext>
            </a:extLst>
          </p:cNvPr>
          <p:cNvPicPr>
            <a:picLocks noChangeAspect="1"/>
          </p:cNvPicPr>
          <p:nvPr/>
        </p:nvPicPr>
        <p:blipFill>
          <a:blip r:embed="rId4"/>
          <a:stretch>
            <a:fillRect/>
          </a:stretch>
        </p:blipFill>
        <p:spPr>
          <a:xfrm>
            <a:off x="3116158" y="5257773"/>
            <a:ext cx="3867569" cy="1552007"/>
          </a:xfrm>
          <a:prstGeom prst="rect">
            <a:avLst/>
          </a:prstGeom>
        </p:spPr>
      </p:pic>
      <p:sp>
        <p:nvSpPr>
          <p:cNvPr id="2" name="Tittel 1">
            <a:extLst>
              <a:ext uri="{FF2B5EF4-FFF2-40B4-BE49-F238E27FC236}">
                <a16:creationId xmlns:a16="http://schemas.microsoft.com/office/drawing/2014/main" id="{A3086F0A-9B91-D388-D771-D9CCAA3C5E5F}"/>
              </a:ext>
            </a:extLst>
          </p:cNvPr>
          <p:cNvSpPr>
            <a:spLocks noGrp="1"/>
          </p:cNvSpPr>
          <p:nvPr>
            <p:ph type="title"/>
          </p:nvPr>
        </p:nvSpPr>
        <p:spPr>
          <a:xfrm>
            <a:off x="309686" y="384450"/>
            <a:ext cx="10591676" cy="1077209"/>
          </a:xfrm>
        </p:spPr>
        <p:txBody>
          <a:bodyPr/>
          <a:lstStyle/>
          <a:p>
            <a:pPr>
              <a:lnSpc>
                <a:spcPct val="107000"/>
              </a:lnSpc>
              <a:spcAft>
                <a:spcPts val="800"/>
              </a:spcAft>
            </a:pPr>
            <a:r>
              <a:rPr lang="nb-NO"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Nasjonale føringer </a:t>
            </a:r>
            <a:endParaRPr lang="nb-NO" sz="3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ktangel 4">
            <a:extLst>
              <a:ext uri="{FF2B5EF4-FFF2-40B4-BE49-F238E27FC236}">
                <a16:creationId xmlns:a16="http://schemas.microsoft.com/office/drawing/2014/main" id="{E837095A-4DBC-07E3-3D2B-0A8714507916}"/>
              </a:ext>
            </a:extLst>
          </p:cNvPr>
          <p:cNvSpPr/>
          <p:nvPr/>
        </p:nvSpPr>
        <p:spPr>
          <a:xfrm>
            <a:off x="10039350" y="6515100"/>
            <a:ext cx="1724025" cy="200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7" name="Bilde 6">
            <a:extLst>
              <a:ext uri="{FF2B5EF4-FFF2-40B4-BE49-F238E27FC236}">
                <a16:creationId xmlns:a16="http://schemas.microsoft.com/office/drawing/2014/main" id="{6BF963FD-0155-FA74-A5C1-2E004AA1963B}"/>
              </a:ext>
            </a:extLst>
          </p:cNvPr>
          <p:cNvPicPr>
            <a:picLocks noChangeAspect="1"/>
          </p:cNvPicPr>
          <p:nvPr/>
        </p:nvPicPr>
        <p:blipFill>
          <a:blip r:embed="rId5"/>
          <a:stretch>
            <a:fillRect/>
          </a:stretch>
        </p:blipFill>
        <p:spPr>
          <a:xfrm>
            <a:off x="106471" y="1723116"/>
            <a:ext cx="3009687" cy="3861768"/>
          </a:xfrm>
          <a:prstGeom prst="rect">
            <a:avLst/>
          </a:prstGeom>
        </p:spPr>
      </p:pic>
      <p:pic>
        <p:nvPicPr>
          <p:cNvPr id="4" name="Bilde 3">
            <a:extLst>
              <a:ext uri="{FF2B5EF4-FFF2-40B4-BE49-F238E27FC236}">
                <a16:creationId xmlns:a16="http://schemas.microsoft.com/office/drawing/2014/main" id="{A8027F09-65C0-576A-2140-6F0A974A831A}"/>
              </a:ext>
            </a:extLst>
          </p:cNvPr>
          <p:cNvPicPr>
            <a:picLocks noChangeAspect="1"/>
          </p:cNvPicPr>
          <p:nvPr/>
        </p:nvPicPr>
        <p:blipFill>
          <a:blip r:embed="rId6"/>
          <a:stretch>
            <a:fillRect/>
          </a:stretch>
        </p:blipFill>
        <p:spPr>
          <a:xfrm>
            <a:off x="3116158" y="1721889"/>
            <a:ext cx="2682836" cy="3352584"/>
          </a:xfrm>
          <a:prstGeom prst="rect">
            <a:avLst/>
          </a:prstGeom>
        </p:spPr>
      </p:pic>
      <p:pic>
        <p:nvPicPr>
          <p:cNvPr id="6" name="Bilde 5">
            <a:extLst>
              <a:ext uri="{FF2B5EF4-FFF2-40B4-BE49-F238E27FC236}">
                <a16:creationId xmlns:a16="http://schemas.microsoft.com/office/drawing/2014/main" id="{3694EBBB-E93E-A2FC-01CA-D9776BCB9A4A}"/>
              </a:ext>
            </a:extLst>
          </p:cNvPr>
          <p:cNvPicPr>
            <a:picLocks noChangeAspect="1"/>
          </p:cNvPicPr>
          <p:nvPr/>
        </p:nvPicPr>
        <p:blipFill>
          <a:blip r:embed="rId7"/>
          <a:stretch>
            <a:fillRect/>
          </a:stretch>
        </p:blipFill>
        <p:spPr>
          <a:xfrm>
            <a:off x="5798994" y="1721889"/>
            <a:ext cx="2983727" cy="4746660"/>
          </a:xfrm>
          <a:prstGeom prst="rect">
            <a:avLst/>
          </a:prstGeom>
        </p:spPr>
      </p:pic>
      <p:pic>
        <p:nvPicPr>
          <p:cNvPr id="16" name="Bilde 15">
            <a:extLst>
              <a:ext uri="{FF2B5EF4-FFF2-40B4-BE49-F238E27FC236}">
                <a16:creationId xmlns:a16="http://schemas.microsoft.com/office/drawing/2014/main" id="{CB4C429F-0DC9-B6AC-104F-0432463F5007}"/>
              </a:ext>
            </a:extLst>
          </p:cNvPr>
          <p:cNvPicPr>
            <a:picLocks noChangeAspect="1"/>
          </p:cNvPicPr>
          <p:nvPr/>
        </p:nvPicPr>
        <p:blipFill>
          <a:blip r:embed="rId8"/>
          <a:stretch>
            <a:fillRect/>
          </a:stretch>
        </p:blipFill>
        <p:spPr>
          <a:xfrm>
            <a:off x="8339590" y="4359988"/>
            <a:ext cx="3805261" cy="2449792"/>
          </a:xfrm>
          <a:prstGeom prst="rect">
            <a:avLst/>
          </a:prstGeom>
        </p:spPr>
      </p:pic>
      <p:pic>
        <p:nvPicPr>
          <p:cNvPr id="18" name="Bilde 17">
            <a:extLst>
              <a:ext uri="{FF2B5EF4-FFF2-40B4-BE49-F238E27FC236}">
                <a16:creationId xmlns:a16="http://schemas.microsoft.com/office/drawing/2014/main" id="{7783D368-EEDE-56B5-E4C1-807CA1E3EA38}"/>
              </a:ext>
            </a:extLst>
          </p:cNvPr>
          <p:cNvPicPr>
            <a:picLocks noChangeAspect="1"/>
          </p:cNvPicPr>
          <p:nvPr/>
        </p:nvPicPr>
        <p:blipFill>
          <a:blip r:embed="rId9"/>
          <a:stretch>
            <a:fillRect/>
          </a:stretch>
        </p:blipFill>
        <p:spPr>
          <a:xfrm>
            <a:off x="382044" y="5484333"/>
            <a:ext cx="2627643" cy="1325447"/>
          </a:xfrm>
          <a:prstGeom prst="rect">
            <a:avLst/>
          </a:prstGeom>
        </p:spPr>
      </p:pic>
    </p:spTree>
    <p:extLst>
      <p:ext uri="{BB962C8B-B14F-4D97-AF65-F5344CB8AC3E}">
        <p14:creationId xmlns:p14="http://schemas.microsoft.com/office/powerpoint/2010/main" val="3247838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85C5AEC5-DEA4-B74F-4909-CD1F480B821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BB41083-F78B-49C1-A3D2-4D06659AA2C1}" type="datetime1">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16.10.2025</a:t>
            </a:fld>
            <a:endParaRPr kumimoji="0" lang="nb-N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Plassholder for innhold 4">
            <a:extLst>
              <a:ext uri="{FF2B5EF4-FFF2-40B4-BE49-F238E27FC236}">
                <a16:creationId xmlns:a16="http://schemas.microsoft.com/office/drawing/2014/main" id="{2006E13E-B56A-59D0-E6AE-E3CC08D1B347}"/>
              </a:ext>
            </a:extLst>
          </p:cNvPr>
          <p:cNvSpPr txBox="1">
            <a:spLocks noGrp="1"/>
          </p:cNvSpPr>
          <p:nvPr>
            <p:ph idx="1"/>
          </p:nvPr>
        </p:nvSpPr>
        <p:spPr>
          <a:xfrm>
            <a:off x="3834921" y="493294"/>
            <a:ext cx="5339157" cy="12039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r>
              <a:rPr lang="nb-NO" sz="1200" dirty="0"/>
              <a:t>Fra Nasjonale forventninger s. 24:</a:t>
            </a:r>
          </a:p>
          <a:p>
            <a:pPr marL="0" indent="0">
              <a:buNone/>
            </a:pPr>
            <a:r>
              <a:rPr lang="nb-NO" sz="1200" dirty="0"/>
              <a:t>«Viktige tema i regionale og kommunale planer framover vil være hensyn til naturmangfold, omstilling til et klimarobust lavutslippssamfunn, langsiktige arealvurderinger for å minimere arealtapet av natur og helhetlig forvaltning av vannressursene.» </a:t>
            </a:r>
            <a:br>
              <a:rPr lang="nb-NO" sz="1050" dirty="0"/>
            </a:br>
            <a:endParaRPr lang="nb-NO" sz="1100" dirty="0">
              <a:solidFill>
                <a:srgbClr val="FF0000"/>
              </a:solidFill>
            </a:endParaRPr>
          </a:p>
        </p:txBody>
      </p:sp>
      <p:sp>
        <p:nvSpPr>
          <p:cNvPr id="7" name="TekstSylinder 6">
            <a:extLst>
              <a:ext uri="{FF2B5EF4-FFF2-40B4-BE49-F238E27FC236}">
                <a16:creationId xmlns:a16="http://schemas.microsoft.com/office/drawing/2014/main" id="{4E8273C1-9FC3-9458-0CC7-91ED356BBE87}"/>
              </a:ext>
            </a:extLst>
          </p:cNvPr>
          <p:cNvSpPr txBox="1"/>
          <p:nvPr/>
        </p:nvSpPr>
        <p:spPr>
          <a:xfrm>
            <a:off x="3758115" y="2182465"/>
            <a:ext cx="8307659" cy="3693319"/>
          </a:xfrm>
          <a:prstGeom prst="rect">
            <a:avLst/>
          </a:prstGeom>
          <a:noFill/>
        </p:spPr>
        <p:txBody>
          <a:bodyPr wrap="none" rtlCol="0">
            <a:spAutoFit/>
          </a:bodyPr>
          <a:lstStyle/>
          <a:p>
            <a:pPr marL="285750" indent="-285750">
              <a:buFont typeface="Arial" panose="020B0604020202020204" pitchFamily="34" charset="0"/>
              <a:buChar char="•"/>
            </a:pPr>
            <a:r>
              <a:rPr lang="nb-NO" dirty="0">
                <a:solidFill>
                  <a:schemeClr val="tx2"/>
                </a:solidFill>
              </a:rPr>
              <a:t>Klimagassutslipp, kø, luftforurensning og støy reduseres.</a:t>
            </a:r>
          </a:p>
          <a:p>
            <a:endParaRPr lang="nb-NO" dirty="0">
              <a:solidFill>
                <a:schemeClr val="tx2"/>
              </a:solidFill>
            </a:endParaRPr>
          </a:p>
          <a:p>
            <a:pPr marL="285750" indent="-285750">
              <a:buFont typeface="Arial" panose="020B0604020202020204" pitchFamily="34" charset="0"/>
              <a:buChar char="•"/>
            </a:pPr>
            <a:r>
              <a:rPr lang="nb-NO" dirty="0">
                <a:solidFill>
                  <a:schemeClr val="tx2"/>
                </a:solidFill>
              </a:rPr>
              <a:t>Arealers evne til lagring og opptak av karbon opprettholdes.</a:t>
            </a:r>
          </a:p>
          <a:p>
            <a:endParaRPr lang="nb-NO" dirty="0">
              <a:solidFill>
                <a:schemeClr val="tx2"/>
              </a:solidFill>
            </a:endParaRPr>
          </a:p>
          <a:p>
            <a:pPr marL="285750" indent="-285750">
              <a:buFont typeface="Arial" panose="020B0604020202020204" pitchFamily="34" charset="0"/>
              <a:buChar char="•"/>
            </a:pPr>
            <a:r>
              <a:rPr lang="nb-NO" dirty="0">
                <a:solidFill>
                  <a:schemeClr val="tx2"/>
                </a:solidFill>
              </a:rPr>
              <a:t>ROS-analyser bygger på oppdatert kunnskap </a:t>
            </a:r>
          </a:p>
          <a:p>
            <a:r>
              <a:rPr lang="nb-NO" dirty="0">
                <a:solidFill>
                  <a:schemeClr val="tx2"/>
                </a:solidFill>
              </a:rPr>
              <a:t>     og legges til grunn for plan- og byggesaksbehandlingen.</a:t>
            </a:r>
          </a:p>
          <a:p>
            <a:endParaRPr lang="nb-NO" dirty="0">
              <a:solidFill>
                <a:schemeClr val="tx2"/>
              </a:solidFill>
            </a:endParaRPr>
          </a:p>
          <a:p>
            <a:pPr marL="285750" indent="-285750">
              <a:buFont typeface="Arial" panose="020B0604020202020204" pitchFamily="34" charset="0"/>
              <a:buChar char="•"/>
            </a:pPr>
            <a:r>
              <a:rPr lang="nb-NO" dirty="0">
                <a:solidFill>
                  <a:schemeClr val="tx2"/>
                </a:solidFill>
              </a:rPr>
              <a:t>Arealbruk planlegges slik at overvann og fare knyttet til flom, erosjon, </a:t>
            </a:r>
          </a:p>
          <a:p>
            <a:r>
              <a:rPr lang="nb-NO" dirty="0">
                <a:solidFill>
                  <a:schemeClr val="tx2"/>
                </a:solidFill>
              </a:rPr>
              <a:t>     skred, havnivåstigning, stormflo og annen naturfare håndteres forsvarlig.</a:t>
            </a:r>
          </a:p>
          <a:p>
            <a:endParaRPr lang="nb-NO" dirty="0">
              <a:solidFill>
                <a:schemeClr val="tx2"/>
              </a:solidFill>
            </a:endParaRPr>
          </a:p>
          <a:p>
            <a:pPr marL="285750" indent="-285750">
              <a:buFont typeface="Arial" panose="020B0604020202020204" pitchFamily="34" charset="0"/>
              <a:buChar char="•"/>
            </a:pPr>
            <a:r>
              <a:rPr lang="nb-NO" dirty="0"/>
              <a:t>Bevaring og restaurering av naturområder, eller etablering av </a:t>
            </a:r>
          </a:p>
          <a:p>
            <a:r>
              <a:rPr lang="nb-NO" dirty="0"/>
              <a:t>     naturbaserte løsninger, vurderes for å tilpasse samfunnet til </a:t>
            </a:r>
          </a:p>
          <a:p>
            <a:r>
              <a:rPr lang="nb-NO" dirty="0"/>
              <a:t>     klimaendringene.</a:t>
            </a:r>
            <a:endParaRPr lang="nb-NO" dirty="0">
              <a:solidFill>
                <a:schemeClr val="tx2"/>
              </a:solidFill>
            </a:endParaRPr>
          </a:p>
        </p:txBody>
      </p:sp>
      <p:pic>
        <p:nvPicPr>
          <p:cNvPr id="8" name="Bilde 7">
            <a:extLst>
              <a:ext uri="{FF2B5EF4-FFF2-40B4-BE49-F238E27FC236}">
                <a16:creationId xmlns:a16="http://schemas.microsoft.com/office/drawing/2014/main" id="{6E7B2BD0-F2EE-0D5E-602F-6365F836ADF9}"/>
              </a:ext>
            </a:extLst>
          </p:cNvPr>
          <p:cNvPicPr>
            <a:picLocks noChangeAspect="1"/>
          </p:cNvPicPr>
          <p:nvPr/>
        </p:nvPicPr>
        <p:blipFill>
          <a:blip r:embed="rId2"/>
          <a:stretch>
            <a:fillRect/>
          </a:stretch>
        </p:blipFill>
        <p:spPr>
          <a:xfrm>
            <a:off x="451398" y="481263"/>
            <a:ext cx="3009687" cy="3861768"/>
          </a:xfrm>
          <a:prstGeom prst="rect">
            <a:avLst/>
          </a:prstGeom>
        </p:spPr>
      </p:pic>
    </p:spTree>
    <p:extLst>
      <p:ext uri="{BB962C8B-B14F-4D97-AF65-F5344CB8AC3E}">
        <p14:creationId xmlns:p14="http://schemas.microsoft.com/office/powerpoint/2010/main" val="1544882162"/>
      </p:ext>
    </p:extLst>
  </p:cSld>
  <p:clrMapOvr>
    <a:masterClrMapping/>
  </p:clrMapOvr>
</p:sld>
</file>

<file path=ppt/theme/theme1.xml><?xml version="1.0" encoding="utf-8"?>
<a:theme xmlns:a="http://schemas.openxmlformats.org/drawingml/2006/main" name="Office-tema">
  <a:themeElements>
    <a:clrScheme name="FM_designprofil_2018">
      <a:dk1>
        <a:srgbClr val="00244E"/>
      </a:dk1>
      <a:lt1>
        <a:sysClr val="window" lastClr="FFFFFF"/>
      </a:lt1>
      <a:dk2>
        <a:srgbClr val="00244E"/>
      </a:dk2>
      <a:lt2>
        <a:srgbClr val="E7E6E6"/>
      </a:lt2>
      <a:accent1>
        <a:srgbClr val="00ADBA"/>
      </a:accent1>
      <a:accent2>
        <a:srgbClr val="4C76BA"/>
      </a:accent2>
      <a:accent3>
        <a:srgbClr val="BFC2C0"/>
      </a:accent3>
      <a:accent4>
        <a:srgbClr val="F39200"/>
      </a:accent4>
      <a:accent5>
        <a:srgbClr val="C90B1C"/>
      </a:accent5>
      <a:accent6>
        <a:srgbClr val="87C0C4"/>
      </a:accent6>
      <a:hlink>
        <a:srgbClr val="00ADBA"/>
      </a:hlink>
      <a:folHlink>
        <a:srgbClr val="C90B1C"/>
      </a:folHlink>
    </a:clrScheme>
    <a:fontScheme name="FM_OpenSans">
      <a:majorFont>
        <a:latin typeface="Open Sans Light"/>
        <a:ea typeface=""/>
        <a:cs typeface=""/>
      </a:majorFont>
      <a:minorFont>
        <a:latin typeface="Open Sans"/>
        <a:ea typeface=""/>
        <a:cs typeface=""/>
      </a:minorFont>
    </a:fontScheme>
    <a:fmtScheme name="Røykfarget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FVT_mal.potm" id="{2B90F999-B588-4A28-B311-2E46FF4575D0}" vid="{7D352710-B188-4F14-82F9-D0445218F16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444fde8-5e35-4c88-becf-a344bd78185d">
      <Terms xmlns="http://schemas.microsoft.com/office/infopath/2007/PartnerControls"/>
    </lcf76f155ced4ddcb4097134ff3c332f>
    <TaxCatchAll xmlns="a9c44bad-adfa-44df-b561-0e8e0562bf37" xsi:nil="true"/>
    <Prosjektnummer xmlns="7444fde8-5e35-4c88-becf-a344bd78185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7098B1510F4C0A47A0AB5739BF882328" ma:contentTypeVersion="21" ma:contentTypeDescription="Opprett et nytt dokument." ma:contentTypeScope="" ma:versionID="b18e87b976b355e60015c56a95dba601">
  <xsd:schema xmlns:xsd="http://www.w3.org/2001/XMLSchema" xmlns:xs="http://www.w3.org/2001/XMLSchema" xmlns:p="http://schemas.microsoft.com/office/2006/metadata/properties" xmlns:ns2="7444fde8-5e35-4c88-becf-a344bd78185d" xmlns:ns3="a9c44bad-adfa-44df-b561-0e8e0562bf37" targetNamespace="http://schemas.microsoft.com/office/2006/metadata/properties" ma:root="true" ma:fieldsID="9da50decbcc8530a735b904e9f53a0c1" ns2:_="" ns3:_="">
    <xsd:import namespace="7444fde8-5e35-4c88-becf-a344bd78185d"/>
    <xsd:import namespace="a9c44bad-adfa-44df-b561-0e8e0562bf37"/>
    <xsd:element name="properties">
      <xsd:complexType>
        <xsd:sequence>
          <xsd:element name="documentManagement">
            <xsd:complexType>
              <xsd:all>
                <xsd:element ref="ns2:Prosjektnummer" minOccurs="0"/>
                <xsd:element ref="ns3:SharedWithUsers" minOccurs="0"/>
                <xsd:element ref="ns3:SharedWithDetails" minOccurs="0"/>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44fde8-5e35-4c88-becf-a344bd78185d" elementFormDefault="qualified">
    <xsd:import namespace="http://schemas.microsoft.com/office/2006/documentManagement/types"/>
    <xsd:import namespace="http://schemas.microsoft.com/office/infopath/2007/PartnerControls"/>
    <xsd:element name="Prosjektnummer" ma:index="5" nillable="true" ma:displayName="Prosjektnummer" ma:internalName="Prosjektnummer" ma:readOnly="false" ma:percentage="FALSE">
      <xsd:simpleType>
        <xsd:restriction base="dms:Number"/>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Bildemerkelapper" ma:readOnly="false" ma:fieldId="{5cf76f15-5ced-4ddc-b409-7134ff3c332f}" ma:taxonomyMulti="true" ma:sspId="89e873e1-be99-4c83-b507-9803da44b6c2"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9c44bad-adfa-44df-b561-0e8e0562bf37" elementFormDefault="qualified">
    <xsd:import namespace="http://schemas.microsoft.com/office/2006/documentManagement/types"/>
    <xsd:import namespace="http://schemas.microsoft.com/office/infopath/2007/PartnerControls"/>
    <xsd:element name="SharedWithUsers" ma:index="9" nillable="true" ma:displayName="Delt med"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Delingsdetaljer" ma:internalName="SharedWithDetails" ma:readOnly="true">
      <xsd:simpleType>
        <xsd:restriction base="dms:Note">
          <xsd:maxLength value="255"/>
        </xsd:restriction>
      </xsd:simpleType>
    </xsd:element>
    <xsd:element name="TaxCatchAll" ma:index="21" nillable="true" ma:displayName="Taxonomy Catch All Column" ma:hidden="true" ma:list="{a11f912f-c471-44eb-b876-3ad5e3b73ac3}" ma:internalName="TaxCatchAll" ma:showField="CatchAllData" ma:web="a9c44bad-adfa-44df-b561-0e8e0562bf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6ECF9C-A8DE-49E1-9386-BE0597BE5460}">
  <ds:schemaRefs>
    <ds:schemaRef ds:uri="http://purl.org/dc/dcmitype/"/>
    <ds:schemaRef ds:uri="http://schemas.openxmlformats.org/package/2006/metadata/core-properties"/>
    <ds:schemaRef ds:uri="http://schemas.microsoft.com/office/2006/documentManagement/types"/>
    <ds:schemaRef ds:uri="http://www.w3.org/XML/1998/namespace"/>
    <ds:schemaRef ds:uri="http://purl.org/dc/elements/1.1/"/>
    <ds:schemaRef ds:uri="http://schemas.microsoft.com/office/2006/metadata/properties"/>
    <ds:schemaRef ds:uri="http://purl.org/dc/terms/"/>
    <ds:schemaRef ds:uri="62b123f6-3560-434c-a2ce-471362a06656"/>
    <ds:schemaRef ds:uri="http://schemas.microsoft.com/office/infopath/2007/PartnerControls"/>
    <ds:schemaRef ds:uri="259adcc3-18d7-48f1-93b2-6dda9a36e308"/>
  </ds:schemaRefs>
</ds:datastoreItem>
</file>

<file path=customXml/itemProps2.xml><?xml version="1.0" encoding="utf-8"?>
<ds:datastoreItem xmlns:ds="http://schemas.openxmlformats.org/officeDocument/2006/customXml" ds:itemID="{89979ECC-1BE7-467F-8BD6-9198B3EF2CA5}"/>
</file>

<file path=customXml/itemProps3.xml><?xml version="1.0" encoding="utf-8"?>
<ds:datastoreItem xmlns:ds="http://schemas.openxmlformats.org/officeDocument/2006/customXml" ds:itemID="{CC69EFE2-C67F-4A22-B4E1-B9EA86FFFC32}">
  <ds:schemaRefs>
    <ds:schemaRef ds:uri="http://schemas.microsoft.com/sharepoint/v3/contenttype/forms"/>
  </ds:schemaRefs>
</ds:datastoreItem>
</file>

<file path=docMetadata/LabelInfo.xml><?xml version="1.0" encoding="utf-8"?>
<clbl:labelList xmlns:clbl="http://schemas.microsoft.com/office/2020/mipLabelMetadata">
  <clbl:label id="{cc2eb1c6-e11d-4248-8aa5-24e23a446570}" enabled="1" method="Privileged" siteId="{8a6fa58e-5153-4bfa-9a8b-573d985a4186}" removed="0"/>
</clbl:labelList>
</file>

<file path=docProps/app.xml><?xml version="1.0" encoding="utf-8"?>
<Properties xmlns="http://schemas.openxmlformats.org/officeDocument/2006/extended-properties" xmlns:vt="http://schemas.openxmlformats.org/officeDocument/2006/docPropsVTypes">
  <Template>SFVT_mal</Template>
  <TotalTime>64</TotalTime>
  <Words>542</Words>
  <Application>Microsoft Office PowerPoint</Application>
  <PresentationFormat>Widescreen</PresentationFormat>
  <Paragraphs>74</Paragraphs>
  <Slides>13</Slides>
  <Notes>1</Notes>
  <HiddenSlides>0</HiddenSlides>
  <MMClips>0</MMClips>
  <ScaleCrop>false</ScaleCrop>
  <HeadingPairs>
    <vt:vector size="8" baseType="variant">
      <vt:variant>
        <vt:lpstr>Brukte skrifter</vt:lpstr>
      </vt:variant>
      <vt:variant>
        <vt:i4>4</vt:i4>
      </vt:variant>
      <vt:variant>
        <vt:lpstr>Tema</vt:lpstr>
      </vt:variant>
      <vt:variant>
        <vt:i4>1</vt:i4>
      </vt:variant>
      <vt:variant>
        <vt:lpstr>Innebygde OLE-servere</vt:lpstr>
      </vt:variant>
      <vt:variant>
        <vt:i4>1</vt:i4>
      </vt:variant>
      <vt:variant>
        <vt:lpstr>Lysbildetitler</vt:lpstr>
      </vt:variant>
      <vt:variant>
        <vt:i4>13</vt:i4>
      </vt:variant>
    </vt:vector>
  </HeadingPairs>
  <TitlesOfParts>
    <vt:vector size="19" baseType="lpstr">
      <vt:lpstr>Arial</vt:lpstr>
      <vt:lpstr>Calibri</vt:lpstr>
      <vt:lpstr>Open Sans</vt:lpstr>
      <vt:lpstr>Open Sans SemiBold</vt:lpstr>
      <vt:lpstr>Office-tema</vt:lpstr>
      <vt:lpstr>Document</vt:lpstr>
      <vt:lpstr>PowerPoint-presentasjon</vt:lpstr>
      <vt:lpstr>PowerPoint-presentasjon</vt:lpstr>
      <vt:lpstr>Innen 2030 skal vi…</vt:lpstr>
      <vt:lpstr>Innen 2030 skal vi…</vt:lpstr>
      <vt:lpstr>Innen 2030 skal vi…</vt:lpstr>
      <vt:lpstr>Innen 2030 skal vi…</vt:lpstr>
      <vt:lpstr>I tillegg skal vi…</vt:lpstr>
      <vt:lpstr>Nasjonale føringer </vt:lpstr>
      <vt:lpstr>PowerPoint-presentasjon</vt:lpstr>
      <vt:lpstr>PowerPoint-presentasjon</vt:lpstr>
      <vt:lpstr>PowerPoint-presentasjon</vt:lpstr>
      <vt:lpstr>Lokale tiltak </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Fossen-Thaugland, Hanna</dc:creator>
  <cp:lastModifiedBy>Olav Risholt</cp:lastModifiedBy>
  <cp:revision>2</cp:revision>
  <dcterms:created xsi:type="dcterms:W3CDTF">2025-10-15T10:27:56Z</dcterms:created>
  <dcterms:modified xsi:type="dcterms:W3CDTF">2025-10-16T18:49:35Z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c2eb1c6-e11d-4248-8aa5-24e23a446570_Enabled">
    <vt:lpwstr>true</vt:lpwstr>
  </property>
  <property fmtid="{D5CDD505-2E9C-101B-9397-08002B2CF9AE}" pid="3" name="MSIP_Label_cc2eb1c6-e11d-4248-8aa5-24e23a446570_SetDate">
    <vt:lpwstr>2025-02-24T07:27:47Z</vt:lpwstr>
  </property>
  <property fmtid="{D5CDD505-2E9C-101B-9397-08002B2CF9AE}" pid="4" name="MSIP_Label_cc2eb1c6-e11d-4248-8aa5-24e23a446570_Method">
    <vt:lpwstr>Privileged</vt:lpwstr>
  </property>
  <property fmtid="{D5CDD505-2E9C-101B-9397-08002B2CF9AE}" pid="5" name="MSIP_Label_cc2eb1c6-e11d-4248-8aa5-24e23a446570_Name">
    <vt:lpwstr>Åpen</vt:lpwstr>
  </property>
  <property fmtid="{D5CDD505-2E9C-101B-9397-08002B2CF9AE}" pid="6" name="MSIP_Label_cc2eb1c6-e11d-4248-8aa5-24e23a446570_SiteId">
    <vt:lpwstr>8a6fa58e-5153-4bfa-9a8b-573d985a4186</vt:lpwstr>
  </property>
  <property fmtid="{D5CDD505-2E9C-101B-9397-08002B2CF9AE}" pid="7" name="MSIP_Label_cc2eb1c6-e11d-4248-8aa5-24e23a446570_ActionId">
    <vt:lpwstr>31b4f90f-1ccc-422e-93ed-d6aa52f4cc53</vt:lpwstr>
  </property>
  <property fmtid="{D5CDD505-2E9C-101B-9397-08002B2CF9AE}" pid="8" name="MSIP_Label_cc2eb1c6-e11d-4248-8aa5-24e23a446570_ContentBits">
    <vt:lpwstr>0</vt:lpwstr>
  </property>
  <property fmtid="{D5CDD505-2E9C-101B-9397-08002B2CF9AE}" pid="9" name="MSIP_Label_cc2eb1c6-e11d-4248-8aa5-24e23a446570_Tag">
    <vt:lpwstr>10, 0, 1, 1</vt:lpwstr>
  </property>
  <property fmtid="{D5CDD505-2E9C-101B-9397-08002B2CF9AE}" pid="10" name="ContentTypeId">
    <vt:lpwstr>0x0101007098B1510F4C0A47A0AB5739BF882328</vt:lpwstr>
  </property>
  <property fmtid="{D5CDD505-2E9C-101B-9397-08002B2CF9AE}" pid="11" name="MediaServiceImageTags">
    <vt:lpwstr/>
  </property>
</Properties>
</file>